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0"/>
  </p:notesMasterIdLst>
  <p:handoutMasterIdLst>
    <p:handoutMasterId r:id="rId11"/>
  </p:handoutMasterIdLst>
  <p:sldIdLst>
    <p:sldId id="310" r:id="rId2"/>
    <p:sldId id="315" r:id="rId3"/>
    <p:sldId id="319" r:id="rId4"/>
    <p:sldId id="317" r:id="rId5"/>
    <p:sldId id="318" r:id="rId6"/>
    <p:sldId id="316" r:id="rId7"/>
    <p:sldId id="320" r:id="rId8"/>
    <p:sldId id="312" r:id="rId9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04C"/>
    <a:srgbClr val="5493B2"/>
    <a:srgbClr val="FFF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73282" autoAdjust="0"/>
  </p:normalViewPr>
  <p:slideViewPr>
    <p:cSldViewPr>
      <p:cViewPr varScale="1">
        <p:scale>
          <a:sx n="63" d="100"/>
          <a:sy n="63" d="100"/>
        </p:scale>
        <p:origin x="1397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A6C04-CD80-40BF-983F-2074A173FFF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28A66-05DF-42F1-9E7A-78FD68DB1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70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E9D37-16B0-49F1-BE9D-29C9BE8D320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75C3D-524C-463D-9D71-772A55D9AF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9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Disclosure slide option #1 for individual presenters. Select either option 1 or option 2, you don’t need to have both.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75C3D-524C-463D-9D71-772A55D9AF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1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>
            <a:extLst>
              <a:ext uri="{FF2B5EF4-FFF2-40B4-BE49-F238E27FC236}">
                <a16:creationId xmlns:a16="http://schemas.microsoft.com/office/drawing/2014/main" id="{1793EBE2-16B0-4E4A-8318-2837B630BD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6752" y="381000"/>
            <a:ext cx="10972800" cy="3200399"/>
          </a:xfrm>
          <a:effectLst/>
        </p:spPr>
        <p:txBody>
          <a:bodyPr t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lang="en-US" sz="5400" b="1" kern="1200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/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[INSERT PRESENTATION TITLE]</a:t>
            </a:r>
          </a:p>
        </p:txBody>
      </p:sp>
      <p:sp>
        <p:nvSpPr>
          <p:cNvPr id="4" name="Subtitle 16">
            <a:extLst>
              <a:ext uri="{FF2B5EF4-FFF2-40B4-BE49-F238E27FC236}">
                <a16:creationId xmlns:a16="http://schemas.microsoft.com/office/drawing/2014/main" id="{6F705875-8292-44B2-B528-4475B55DA8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6752" y="3753928"/>
            <a:ext cx="10972800" cy="12192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3600" b="1">
                <a:solidFill>
                  <a:schemeClr val="tx1"/>
                </a:solidFill>
              </a:defRPr>
            </a:lvl1pPr>
            <a:lvl2pPr marL="457178" indent="0" algn="ctr">
              <a:buNone/>
            </a:lvl2pPr>
            <a:lvl3pPr marL="914354" indent="0" algn="ctr">
              <a:buNone/>
            </a:lvl3pPr>
            <a:lvl4pPr marL="1371532" indent="0" algn="ctr">
              <a:buNone/>
            </a:lvl4pPr>
            <a:lvl5pPr marL="1828709" indent="0" algn="ctr">
              <a:buNone/>
            </a:lvl5pPr>
            <a:lvl6pPr marL="2285886" indent="0" algn="ctr">
              <a:buNone/>
            </a:lvl6pPr>
            <a:lvl7pPr marL="2743062" indent="0" algn="ctr">
              <a:buNone/>
            </a:lvl7pPr>
            <a:lvl8pPr marL="3200240" indent="0" algn="ctr">
              <a:buNone/>
            </a:lvl8pPr>
            <a:lvl9pPr marL="3657418" indent="0" algn="ctr">
              <a:buNone/>
            </a:lvl9pPr>
          </a:lstStyle>
          <a:p>
            <a:r>
              <a:rPr lang="en-US" dirty="0"/>
              <a:t>[Insert Speaker Name, Speaker Credentials]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E0A9706-3AF9-4028-AD50-F074E200C5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6750" y="5029200"/>
            <a:ext cx="10972800" cy="914400"/>
          </a:xfrm>
        </p:spPr>
        <p:txBody>
          <a:bodyPr anchor="ctr">
            <a:normAutofit/>
          </a:bodyPr>
          <a:lstStyle>
            <a:lvl1pPr marL="0" indent="0">
              <a:buNone/>
              <a:defRPr sz="2800" baseline="0"/>
            </a:lvl1pPr>
          </a:lstStyle>
          <a:p>
            <a:r>
              <a:rPr lang="en-US" dirty="0"/>
              <a:t>Presented at Name of Event on Date of Event 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286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BF65-36B2-4F1B-881C-F9CE1BAA82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2288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2FFB7-F684-4907-B700-2BF13B8A61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95400"/>
            <a:ext cx="5386917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lang="en-US" sz="2800" b="1" kern="1200" dirty="0">
                <a:solidFill>
                  <a:schemeClr val="tx1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Lato" panose="020F0502020204030203" pitchFamily="34" charset="0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FE5F-C2DA-4CB6-A1B1-3D809CA8F9B5}"/>
              </a:ext>
            </a:extLst>
          </p:cNvPr>
          <p:cNvSpPr>
            <a:spLocks noGrp="1"/>
          </p:cNvSpPr>
          <p:nvPr>
            <p:ph type="body" sz="half" idx="3" hasCustomPrompt="1"/>
          </p:nvPr>
        </p:nvSpPr>
        <p:spPr>
          <a:xfrm>
            <a:off x="6193377" y="1295400"/>
            <a:ext cx="5389033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A44C07-434C-4581-8A43-8FFFF2ABB0D8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609600" y="1942238"/>
            <a:ext cx="5386917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 marL="1197803" indent="0">
              <a:buNone/>
              <a:defRPr sz="24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8093A-43B0-48F9-A10F-7D6F274B8A4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93377" y="1942238"/>
            <a:ext cx="5389033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8939AF1-74B9-4BAE-89DB-6B148E2572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63718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217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 Chart Layou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802D-8390-4263-84D9-7D676055E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46BA48-3D98-48F8-8C15-89DB373CCC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219200"/>
            <a:ext cx="10972800" cy="609600"/>
          </a:xfrm>
        </p:spPr>
        <p:txBody>
          <a:bodyPr>
            <a:noAutofit/>
          </a:bodyPr>
          <a:lstStyle>
            <a:lvl1pPr marL="0" indent="0" algn="ctr">
              <a:buNone/>
              <a:defRPr sz="3200" b="1"/>
            </a:lvl1pPr>
            <a:lvl2pPr marL="356598" indent="0">
              <a:buNone/>
              <a:defRPr sz="3200"/>
            </a:lvl2pPr>
            <a:lvl3pPr marL="649192" indent="0">
              <a:buNone/>
              <a:defRPr sz="3200"/>
            </a:lvl3pPr>
            <a:lvl4pPr marL="960072" indent="0">
              <a:buNone/>
              <a:defRPr sz="3200"/>
            </a:lvl4pPr>
            <a:lvl5pPr marL="1197803" indent="0">
              <a:buNone/>
              <a:defRPr sz="3200"/>
            </a:lvl5pPr>
          </a:lstStyle>
          <a:p>
            <a:pPr lvl="0"/>
            <a:r>
              <a:rPr lang="en-US" dirty="0"/>
              <a:t>[Insert Chart Title]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6753E94-D33B-4EC6-A735-B28D9A1BE7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72200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4B957661-4E44-452F-941C-C6A98C1A292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09601" y="1828800"/>
            <a:ext cx="10972800" cy="41529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[Insert or paste in chart]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8253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zontal Chart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85DB370-49A6-45E1-AFCA-CCB1AE13F38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09601" y="1295400"/>
            <a:ext cx="10972800" cy="46863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[Insert or paste in chart]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0C802D-8390-4263-84D9-7D676055E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879B10-F719-4601-B36A-5071C9EAC6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16129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7319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ltipl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802D-8390-4263-84D9-7D676055E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2BCE3DEF-A2F5-4D68-8C11-63152CF7A8DC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609600" y="1981200"/>
            <a:ext cx="5334000" cy="4038600"/>
          </a:xfrm>
          <a:ln w="12700">
            <a:noFill/>
          </a:ln>
        </p:spPr>
        <p:txBody>
          <a:bodyPr vert="horz" lIns="9144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None/>
              <a:tabLst/>
              <a:defRPr lang="en-US" dirty="0"/>
            </a:lvl1pPr>
          </a:lstStyle>
          <a:p>
            <a:pPr marL="320024" marR="0" lvl="0" indent="-32002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2" panose="05020102010507070707" pitchFamily="18" charset="2"/>
              <a:buChar char="®"/>
              <a:tabLst/>
              <a:defRPr/>
            </a:pPr>
            <a:r>
              <a:rPr lang="en-US" dirty="0"/>
              <a:t>[click the icon to insert a chart]</a:t>
            </a:r>
          </a:p>
          <a:p>
            <a:pPr lvl="0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46BA48-3D98-48F8-8C15-89DB373CCC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295400"/>
            <a:ext cx="5334000" cy="609600"/>
          </a:xfrm>
        </p:spPr>
        <p:txBody>
          <a:bodyPr>
            <a:noAutofit/>
          </a:bodyPr>
          <a:lstStyle>
            <a:lvl1pPr marL="0" indent="0" algn="ctr">
              <a:buNone/>
              <a:defRPr sz="2600" b="1"/>
            </a:lvl1pPr>
            <a:lvl2pPr marL="356598" indent="0">
              <a:buNone/>
              <a:defRPr sz="3200"/>
            </a:lvl2pPr>
            <a:lvl3pPr marL="649192" indent="0">
              <a:buNone/>
              <a:defRPr sz="3200"/>
            </a:lvl3pPr>
            <a:lvl4pPr marL="960072" indent="0">
              <a:buNone/>
              <a:defRPr sz="3200"/>
            </a:lvl4pPr>
            <a:lvl5pPr marL="1197803" indent="0">
              <a:buNone/>
              <a:defRPr sz="3200"/>
            </a:lvl5pPr>
          </a:lstStyle>
          <a:p>
            <a:pPr lvl="0"/>
            <a:r>
              <a:rPr lang="en-US" dirty="0"/>
              <a:t>[Insert Chart Title]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6753E94-D33B-4EC6-A735-B28D9A1BE7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72200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sp>
        <p:nvSpPr>
          <p:cNvPr id="6" name="Chart Placeholder 4">
            <a:extLst>
              <a:ext uri="{FF2B5EF4-FFF2-40B4-BE49-F238E27FC236}">
                <a16:creationId xmlns:a16="http://schemas.microsoft.com/office/drawing/2014/main" id="{F7CA21EC-1B48-40AB-9966-BA28DCDF08D2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6248400" y="1978660"/>
            <a:ext cx="5334000" cy="4038600"/>
          </a:xfrm>
          <a:ln w="12700">
            <a:noFill/>
          </a:ln>
        </p:spPr>
        <p:txBody>
          <a:bodyPr vert="horz" lIns="9144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None/>
              <a:tabLst/>
              <a:defRPr lang="en-US" dirty="0"/>
            </a:lvl1pPr>
          </a:lstStyle>
          <a:p>
            <a:pPr marL="320024" marR="0" lvl="0" indent="-32002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2" panose="05020102010507070707" pitchFamily="18" charset="2"/>
              <a:buChar char="®"/>
              <a:tabLst/>
              <a:defRPr/>
            </a:pPr>
            <a:r>
              <a:rPr lang="en-US" dirty="0"/>
              <a:t>[click the icon to insert a chart]</a:t>
            </a:r>
          </a:p>
          <a:p>
            <a:pPr lvl="0"/>
            <a:endParaRPr lang="en-US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8828604-0488-4E4E-8B88-0B534FB145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1295400"/>
            <a:ext cx="5334000" cy="609600"/>
          </a:xfrm>
        </p:spPr>
        <p:txBody>
          <a:bodyPr>
            <a:noAutofit/>
          </a:bodyPr>
          <a:lstStyle>
            <a:lvl1pPr marL="0" indent="0" algn="ctr">
              <a:buNone/>
              <a:defRPr lang="en-US" sz="2600" b="1" kern="1200" dirty="0" smtClean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56598" indent="0">
              <a:buNone/>
              <a:defRPr sz="3200"/>
            </a:lvl2pPr>
            <a:lvl3pPr marL="649192" indent="0">
              <a:buNone/>
              <a:defRPr sz="3200"/>
            </a:lvl3pPr>
            <a:lvl4pPr marL="960072" indent="0">
              <a:buNone/>
              <a:defRPr sz="3200"/>
            </a:lvl4pPr>
            <a:lvl5pPr marL="1197803" indent="0">
              <a:buNone/>
              <a:defRPr sz="3200"/>
            </a:lvl5pPr>
          </a:lstStyle>
          <a:p>
            <a:pPr lvl="0"/>
            <a:r>
              <a:rPr lang="en-US" dirty="0"/>
              <a:t>[Insert Chart Title]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417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 Chart Layou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802D-8390-4263-84D9-7D676055E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2743200" cy="17526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FE18DB0-9D1C-46BD-8C65-AD9CC7A428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16129"/>
            <a:ext cx="75438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46BA48-3D98-48F8-8C15-89DB373CCC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24200" y="228600"/>
            <a:ext cx="8763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b="1"/>
            </a:lvl1pPr>
            <a:lvl2pPr marL="356598" indent="0">
              <a:buNone/>
              <a:defRPr sz="3200"/>
            </a:lvl2pPr>
            <a:lvl3pPr marL="649192" indent="0">
              <a:buNone/>
              <a:defRPr sz="3200"/>
            </a:lvl3pPr>
            <a:lvl4pPr marL="960072" indent="0">
              <a:buNone/>
              <a:defRPr sz="3200"/>
            </a:lvl4pPr>
            <a:lvl5pPr marL="1197803" indent="0">
              <a:buNone/>
              <a:defRPr sz="3200"/>
            </a:lvl5pPr>
          </a:lstStyle>
          <a:p>
            <a:pPr lvl="0"/>
            <a:r>
              <a:rPr lang="en-US" dirty="0"/>
              <a:t>[Insert Chart Title]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CFD73-7469-4688-8859-FFC3F9DDC0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2057400"/>
            <a:ext cx="2743200" cy="39243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AD4D91-4B9A-4892-A207-E648404A0BF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112477" y="876300"/>
            <a:ext cx="8763000" cy="5105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[Insert or paste in chart]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1698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 Chart Layout Revers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802D-8390-4263-84D9-7D676055E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32277" y="240323"/>
            <a:ext cx="2743200" cy="1752600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FE18DB0-9D1C-46BD-8C65-AD9CC7A428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1677" y="6172200"/>
            <a:ext cx="75438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46BA48-3D98-48F8-8C15-89DB373CCC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40323"/>
            <a:ext cx="8763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b="1"/>
            </a:lvl1pPr>
            <a:lvl2pPr marL="356598" indent="0">
              <a:buNone/>
              <a:defRPr sz="3200"/>
            </a:lvl2pPr>
            <a:lvl3pPr marL="649192" indent="0">
              <a:buNone/>
              <a:defRPr sz="3200"/>
            </a:lvl3pPr>
            <a:lvl4pPr marL="960072" indent="0">
              <a:buNone/>
              <a:defRPr sz="3200"/>
            </a:lvl4pPr>
            <a:lvl5pPr marL="1197803" indent="0">
              <a:buNone/>
              <a:defRPr sz="3200"/>
            </a:lvl5pPr>
          </a:lstStyle>
          <a:p>
            <a:pPr lvl="0"/>
            <a:r>
              <a:rPr lang="en-US" dirty="0"/>
              <a:t>[Insert Chart Title]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CFD73-7469-4688-8859-FFC3F9DDC0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32277" y="2086708"/>
            <a:ext cx="2743200" cy="39243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AD4D91-4B9A-4892-A207-E648404A0BF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077" y="888022"/>
            <a:ext cx="8763000" cy="51229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[Insert or paste in chart]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8690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BBC2-4710-41D7-A79F-01972ABCCF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072C0345-E024-4C21-B743-731BB51711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38600" y="6067964"/>
            <a:ext cx="75438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3300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75331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AEF74-2322-4939-A391-425C2628FF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228600"/>
            <a:ext cx="11049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 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EDBAF-7068-484D-B0D5-7A2F4DCC5F3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33400" y="1371600"/>
            <a:ext cx="11049000" cy="449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[Insert takeaway]</a:t>
            </a:r>
          </a:p>
          <a:p>
            <a:pPr lvl="0"/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26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Dat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C029F-5DBD-4E23-B1F3-FA4A83286B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 or table name]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69F5C896-B623-4DDC-A5DA-0D76D8B080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38600" y="6172200"/>
            <a:ext cx="75438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658924D4-77A4-4D4C-B063-165E40B4B892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609600" y="1447800"/>
            <a:ext cx="109728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[click the icon to insert your table]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34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os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00964-EFF8-49BE-884A-BCD0A02B2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1"/>
            <a:ext cx="10972800" cy="685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Disclosure Information</a:t>
            </a:r>
          </a:p>
        </p:txBody>
      </p:sp>
      <p:sp>
        <p:nvSpPr>
          <p:cNvPr id="5" name="Text Placeholder 23">
            <a:extLst>
              <a:ext uri="{FF2B5EF4-FFF2-40B4-BE49-F238E27FC236}">
                <a16:creationId xmlns:a16="http://schemas.microsoft.com/office/drawing/2014/main" id="{9F4B5D65-2E7E-4980-98FA-463AFCF240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" y="1044186"/>
            <a:ext cx="10972799" cy="744927"/>
          </a:xfrm>
        </p:spPr>
        <p:txBody>
          <a:bodyPr anchor="ctr">
            <a:noAutofit/>
          </a:bodyPr>
          <a:lstStyle>
            <a:lvl1pPr marL="0" indent="0" algn="l">
              <a:buNone/>
              <a:defRPr sz="3200" b="1"/>
            </a:lvl1pPr>
          </a:lstStyle>
          <a:p>
            <a:pPr lvl="0"/>
            <a:r>
              <a:rPr lang="en-US" dirty="0"/>
              <a:t>[Insert Name of Presentation]</a:t>
            </a:r>
          </a:p>
        </p:txBody>
      </p:sp>
      <p:sp>
        <p:nvSpPr>
          <p:cNvPr id="6" name="Text Placeholder 25">
            <a:extLst>
              <a:ext uri="{FF2B5EF4-FFF2-40B4-BE49-F238E27FC236}">
                <a16:creationId xmlns:a16="http://schemas.microsoft.com/office/drawing/2014/main" id="{D4887183-AD59-426E-95F3-1A97A3F07F7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" y="2529277"/>
            <a:ext cx="6858001" cy="465138"/>
          </a:xfrm>
        </p:spPr>
        <p:txBody>
          <a:bodyPr>
            <a:noAutofit/>
          </a:bodyPr>
          <a:lstStyle>
            <a:lvl1pPr marL="0" indent="0" algn="l">
              <a:buNone/>
              <a:defRPr sz="2600"/>
            </a:lvl1pPr>
          </a:lstStyle>
          <a:p>
            <a:pPr lvl="0"/>
            <a:r>
              <a:rPr lang="en-US" dirty="0"/>
              <a:t>[Speaker Name, Credentials]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D289C13-3FF3-4B02-96DA-7B234F6EB1D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620000" y="1928307"/>
            <a:ext cx="3962400" cy="4089906"/>
          </a:xfrm>
          <a:prstGeom prst="rect">
            <a:avLst/>
          </a:prstGeom>
          <a:noFill/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the icon to insert presenter photo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5C4401C-8650-4366-BDE8-6290777D278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600" y="1928813"/>
            <a:ext cx="6858000" cy="465138"/>
          </a:xfrm>
        </p:spPr>
        <p:txBody>
          <a:bodyPr anchor="ctr"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[Insert date and time of activity]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DC340C2-B3EA-45B3-8263-DF147371BF41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9600" y="3124200"/>
            <a:ext cx="6858000" cy="2894013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en-US" dirty="0"/>
              <a:t>[Insert Commercial Interest, What was received, For What Role – Put “No Disclosures” if you do not have any]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586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osures Layout -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00964-EFF8-49BE-884A-BCD0A02B2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1"/>
            <a:ext cx="10972800" cy="685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Disclosure Information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DC340C2-B3EA-45B3-8263-DF147371BF41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9600" y="1295400"/>
            <a:ext cx="10972798" cy="4722814"/>
          </a:xfrm>
        </p:spPr>
        <p:txBody>
          <a:bodyPr>
            <a:normAutofit/>
          </a:bodyPr>
          <a:lstStyle>
            <a:lvl1pPr>
              <a:defRPr sz="2200" baseline="0"/>
            </a:lvl1pPr>
            <a:lvl2pPr>
              <a:defRPr sz="2000"/>
            </a:lvl2pPr>
          </a:lstStyle>
          <a:p>
            <a:pPr lvl="0"/>
            <a:r>
              <a:rPr lang="en-US" dirty="0"/>
              <a:t>Presenter 1: Full Name and Credentials</a:t>
            </a:r>
          </a:p>
          <a:p>
            <a:pPr lvl="1"/>
            <a:r>
              <a:rPr lang="en-US" dirty="0"/>
              <a:t>Presenter 1 Commercial Interests: Name of Company, What was received, For What Role – Put “No Disclosures” if they do not have any</a:t>
            </a:r>
          </a:p>
          <a:p>
            <a:pPr lvl="0"/>
            <a:r>
              <a:rPr lang="en-US" dirty="0"/>
              <a:t>Presenter 2: Full Name and Credentials</a:t>
            </a:r>
          </a:p>
          <a:p>
            <a:pPr lvl="1"/>
            <a:r>
              <a:rPr lang="en-US" dirty="0"/>
              <a:t>Presenter 2 Commercial Interests: Name of Company, What was received, For What Role – Put “No Disclosures” if they do not have any</a:t>
            </a:r>
          </a:p>
          <a:p>
            <a:pPr lvl="0"/>
            <a:r>
              <a:rPr lang="en-US" dirty="0"/>
              <a:t>Presenter 3: Full Name and Credentials</a:t>
            </a:r>
          </a:p>
          <a:p>
            <a:pPr lvl="1"/>
            <a:r>
              <a:rPr lang="en-US" dirty="0"/>
              <a:t>Presenter 3 Commercial Interests: Name of Company, What was received, For What Role – Put “No Disclosures” if they do not have any</a:t>
            </a:r>
          </a:p>
          <a:p>
            <a:pPr lvl="0"/>
            <a:r>
              <a:rPr lang="en-US" dirty="0"/>
              <a:t>Presenter 4: Full Name and Credentials</a:t>
            </a:r>
          </a:p>
          <a:p>
            <a:pPr lvl="1"/>
            <a:r>
              <a:rPr lang="en-US" dirty="0"/>
              <a:t>Presenter 4 Commercial Interests: Name of Company, What was received, For What Role – Put “No Disclosures” if they do not have any</a:t>
            </a:r>
          </a:p>
          <a:p>
            <a:pPr lvl="0"/>
            <a:endParaRPr lang="en-US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491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arning Objectiv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9D20-5495-47CC-BB63-8B86BF8D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8641F-A841-4651-B0B6-5DB5E109752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0" y="1524000"/>
            <a:ext cx="109728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186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ferenc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103FD-3CDC-46AD-895D-365162FE730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92850"/>
            <a:ext cx="10972800" cy="4683206"/>
          </a:xfrm>
        </p:spPr>
        <p:txBody>
          <a:bodyPr>
            <a:normAutofit/>
          </a:bodyPr>
          <a:lstStyle>
            <a:lvl1pPr marL="457200" indent="-457200">
              <a:buClr>
                <a:schemeClr val="accent2"/>
              </a:buClr>
              <a:buFont typeface="+mj-lt"/>
              <a:buAutoNum type="arabicPeriod"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Reference 1 (press enter to enter a second reference)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827790-E4B7-4DA1-AB88-74DF3BA35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8250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Bullet Poi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5DBE-F07E-4C35-8001-82AFDCE69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45B4E-3371-464E-AEC1-E099AA6CB05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600" y="1295400"/>
            <a:ext cx="10972800" cy="4724400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06B1D92E-0E18-4D7E-88A0-D43A63EB48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72200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 baseline="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Slide References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505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mart Art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5DBE-F07E-4C35-8001-82AFDCE69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32352C51-BFD6-4389-9F97-D3F4D281C21B}"/>
              </a:ext>
            </a:extLst>
          </p:cNvPr>
          <p:cNvSpPr>
            <a:spLocks noGrp="1"/>
          </p:cNvSpPr>
          <p:nvPr>
            <p:ph type="dgm" sz="quarter" idx="10" hasCustomPrompt="1"/>
          </p:nvPr>
        </p:nvSpPr>
        <p:spPr>
          <a:xfrm>
            <a:off x="609600" y="1219200"/>
            <a:ext cx="109728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[insert smart art graphic]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70C9A4E-3F36-46A2-A72C-FAB4085899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16129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203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rt Ar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5DBE-F07E-4C35-8001-82AFDCE69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600" y="228600"/>
            <a:ext cx="2590800" cy="5791200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32352C51-BFD6-4389-9F97-D3F4D281C21B}"/>
              </a:ext>
            </a:extLst>
          </p:cNvPr>
          <p:cNvSpPr>
            <a:spLocks noGrp="1"/>
          </p:cNvSpPr>
          <p:nvPr>
            <p:ph type="dgm" sz="quarter" idx="10" hasCustomPrompt="1"/>
          </p:nvPr>
        </p:nvSpPr>
        <p:spPr>
          <a:xfrm>
            <a:off x="2895600" y="228600"/>
            <a:ext cx="9067800" cy="5791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[insert smart art graphic]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70C9A4E-3F36-46A2-A72C-FAB4085899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72200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654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1AA8-F5BA-4671-A67A-B90AEF53F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4C73728-AD64-4C8F-840F-17BFD19FEBFA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609600" y="1295400"/>
            <a:ext cx="5386917" cy="4724400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13B3FAFF-7602-4619-AF1C-F63A286B671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93377" y="1295400"/>
            <a:ext cx="5389033" cy="4724400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 marL="960072" indent="0">
              <a:buNone/>
              <a:defRPr sz="2200"/>
            </a:lvl4pPr>
            <a:lvl5pPr marL="1197803" indent="0">
              <a:buNone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319B0107-67D6-406F-AD70-3D80614A698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72200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649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524000"/>
          </a:xfrm>
          <a:prstGeom prst="rect">
            <a:avLst/>
          </a:prstGeom>
        </p:spPr>
        <p:txBody>
          <a:bodyPr vert="horz" lIns="0" tIns="9144" rIns="0" bIns="9144" anchor="ctr">
            <a:normAutofit/>
          </a:bodyPr>
          <a:lstStyle/>
          <a:p>
            <a:r>
              <a:rPr lang="en-US" dirty="0"/>
              <a:t>Click to insert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828801"/>
            <a:ext cx="10972800" cy="4147256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21"/>
    </p:custData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82" r:id="rId3"/>
    <p:sldLayoutId id="2147483778" r:id="rId4"/>
    <p:sldLayoutId id="2147483766" r:id="rId5"/>
    <p:sldLayoutId id="2147483767" r:id="rId6"/>
    <p:sldLayoutId id="2147483772" r:id="rId7"/>
    <p:sldLayoutId id="2147483779" r:id="rId8"/>
    <p:sldLayoutId id="2147483768" r:id="rId9"/>
    <p:sldLayoutId id="2147483769" r:id="rId10"/>
    <p:sldLayoutId id="2147483770" r:id="rId11"/>
    <p:sldLayoutId id="2147483771" r:id="rId12"/>
    <p:sldLayoutId id="2147483775" r:id="rId13"/>
    <p:sldLayoutId id="2147483774" r:id="rId14"/>
    <p:sldLayoutId id="2147483780" r:id="rId15"/>
    <p:sldLayoutId id="2147483773" r:id="rId16"/>
    <p:sldLayoutId id="2147483783" r:id="rId17"/>
    <p:sldLayoutId id="2147483777" r:id="rId18"/>
    <p:sldLayoutId id="2147483776" r:id="rId19"/>
  </p:sldLayoutIdLst>
  <p:txStyles>
    <p:titleStyle>
      <a:lvl1pPr algn="ctr" rtl="0" eaLnBrk="1" latinLnBrk="0" hangingPunct="1">
        <a:spcBef>
          <a:spcPct val="0"/>
        </a:spcBef>
        <a:buNone/>
        <a:defRPr lang="en-US" sz="5000" b="1" kern="1200" dirty="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/>
          <a:latin typeface="Lato" panose="020F0502020204030203" pitchFamily="34" charset="0"/>
          <a:ea typeface="+mj-ea"/>
          <a:cs typeface="+mj-cs"/>
        </a:defRPr>
      </a:lvl1pPr>
    </p:titleStyle>
    <p:bodyStyle>
      <a:lvl1pPr marL="320024" indent="-320024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 2" panose="05020102010507070707" pitchFamily="18" charset="2"/>
        <a:buChar char="®"/>
        <a:defRPr sz="3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630904" indent="-274306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 2" panose="05020102010507070707" pitchFamily="18" charset="2"/>
        <a:buChar char="®"/>
        <a:defRPr sz="26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923498" indent="-274306" algn="l" rtl="0" eaLnBrk="1" latinLnBrk="0" hangingPunct="1">
        <a:spcBef>
          <a:spcPct val="20000"/>
        </a:spcBef>
        <a:buClr>
          <a:schemeClr val="accent2"/>
        </a:buClr>
        <a:buSzPct val="80000"/>
        <a:buFont typeface="Wingdings 2" panose="05020102010507070707" pitchFamily="18" charset="2"/>
        <a:buChar char="®"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188661" indent="-22858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 pitchFamily="18" charset="2"/>
        <a:buChar char="®"/>
        <a:defRPr sz="22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1426392" indent="-228589" algn="l" rtl="0" eaLnBrk="1" latinLnBrk="0" hangingPunct="1">
        <a:spcBef>
          <a:spcPct val="20000"/>
        </a:spcBef>
        <a:buClr>
          <a:schemeClr val="accent2"/>
        </a:buClr>
        <a:buSzPct val="60000"/>
        <a:buFont typeface="Wingdings 2" panose="05020102010507070707" pitchFamily="18" charset="2"/>
        <a:buChar char="®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1673269" indent="-228589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00" indent="-228589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302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461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 &amp; Answer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Pain &amp; Addiction: Common Threads Course XXIV | April 13,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3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Disclosure Information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Question &amp; Answer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Marianne Fingerhood, DNP, ANP-BC</a:t>
            </a:r>
          </a:p>
        </p:txBody>
      </p:sp>
      <p:pic>
        <p:nvPicPr>
          <p:cNvPr id="9" name="Picture Placeholder 8" descr="A person with blonde hair&#10;&#10;Description automatically generated with low confidence">
            <a:extLst>
              <a:ext uri="{FF2B5EF4-FFF2-40B4-BE49-F238E27FC236}">
                <a16:creationId xmlns:a16="http://schemas.microsoft.com/office/drawing/2014/main" id="{E6595999-253E-E096-429F-D12A06BED28A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" r="155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Moderator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r>
              <a:rPr lang="en-US" dirty="0"/>
              <a:t>No Disclosures </a:t>
            </a:r>
          </a:p>
        </p:txBody>
      </p:sp>
    </p:spTree>
    <p:extLst>
      <p:ext uri="{BB962C8B-B14F-4D97-AF65-F5344CB8AC3E}">
        <p14:creationId xmlns:p14="http://schemas.microsoft.com/office/powerpoint/2010/main" val="342771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Morning Wrap-Up </a:t>
            </a:r>
            <a:br>
              <a:rPr lang="en-US" dirty="0"/>
            </a:br>
            <a:r>
              <a:rPr lang="en-US" dirty="0"/>
              <a:t>Question &amp; Answer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Pain &amp; Addiction: Common Threads Course XXIV | April 13,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1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Disclosure Information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63B63-7A57-D299-63B9-66EDD9D1C8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" y="1044186"/>
            <a:ext cx="10972799" cy="1013214"/>
          </a:xfrm>
        </p:spPr>
        <p:txBody>
          <a:bodyPr/>
          <a:lstStyle/>
          <a:p>
            <a:r>
              <a:rPr lang="en-US" dirty="0"/>
              <a:t>Morning Wrap-Up and Q&amp;A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6035B-98C7-69BE-EBCE-7A2EE4E4851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Gregory X. Boehm, MD, DFASAM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AA48E8-318D-BBDC-E0C5-939949C5C94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Moderator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BA52BB3-D74A-EB40-F2C3-A24334829B48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r>
              <a:rPr lang="en-US" dirty="0"/>
              <a:t>No Disclosures</a:t>
            </a:r>
          </a:p>
        </p:txBody>
      </p:sp>
      <p:pic>
        <p:nvPicPr>
          <p:cNvPr id="11" name="Picture Placeholder 10" descr="A picture containing person, person, wall, indoor&#10;&#10;Description automatically generated">
            <a:extLst>
              <a:ext uri="{FF2B5EF4-FFF2-40B4-BE49-F238E27FC236}">
                <a16:creationId xmlns:a16="http://schemas.microsoft.com/office/drawing/2014/main" id="{287F7460-0B12-047A-5940-5E58DAA52938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3" b="48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6553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 &amp; Answer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Pain &amp; Addiction: Common Threads Course XXIV | April 13,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1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Disclosure Information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63B63-7A57-D299-63B9-66EDD9D1C8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Question &amp; Answer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6035B-98C7-69BE-EBCE-7A2EE4E4851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Aram S. Mardian, MD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AA48E8-318D-BBDC-E0C5-939949C5C94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Moderator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BA52BB3-D74A-EB40-F2C3-A24334829B48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r>
              <a:rPr lang="en-US" dirty="0"/>
              <a:t>No Disclosures</a:t>
            </a:r>
          </a:p>
        </p:txBody>
      </p:sp>
      <p:pic>
        <p:nvPicPr>
          <p:cNvPr id="9" name="Picture Placeholder 8" descr="A person wearing a suit and tie&#10;&#10;Description automatically generated with medium confidence">
            <a:extLst>
              <a:ext uri="{FF2B5EF4-FFF2-40B4-BE49-F238E27FC236}">
                <a16:creationId xmlns:a16="http://schemas.microsoft.com/office/drawing/2014/main" id="{66106A17-D715-531B-C554-11CA8426BC13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9" b="103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9544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 &amp; Answer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Pain &amp; Addiction: Common Threads Course XXIV | April 13,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2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Disclosure Information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63B63-7A57-D299-63B9-66EDD9D1C8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Question &amp; Answer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6035B-98C7-69BE-EBCE-7A2EE4E4851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Laura M. Frankart, PharmD</a:t>
            </a:r>
          </a:p>
        </p:txBody>
      </p:sp>
      <p:pic>
        <p:nvPicPr>
          <p:cNvPr id="10" name="Picture Placeholder 9" descr="A close-up of a person smiling&#10;&#10;Description automatically generated">
            <a:extLst>
              <a:ext uri="{FF2B5EF4-FFF2-40B4-BE49-F238E27FC236}">
                <a16:creationId xmlns:a16="http://schemas.microsoft.com/office/drawing/2014/main" id="{3424EFBB-D87C-030B-E29B-DDDA3107AF61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" r="1553"/>
          <a:stretch>
            <a:fillRect/>
          </a:stretch>
        </p:blipFill>
        <p:spPr/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AA48E8-318D-BBDC-E0C5-939949C5C94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Moderator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BA52BB3-D74A-EB40-F2C3-A24334829B48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r>
              <a:rPr lang="en-US" dirty="0"/>
              <a:t>No Disclosures</a:t>
            </a:r>
          </a:p>
        </p:txBody>
      </p:sp>
    </p:spTree>
    <p:extLst>
      <p:ext uri="{BB962C8B-B14F-4D97-AF65-F5344CB8AC3E}">
        <p14:creationId xmlns:p14="http://schemas.microsoft.com/office/powerpoint/2010/main" val="715241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FUNDAMENTALS" val="gu7FDFac"/>
  <p:tag name="ARTICULATE_DESIGN_ID_1_FUNDAMENTALS" val="TgHDw6rH"/>
  <p:tag name="ARTICULATE_DESIGN_ID_CUSTOM DESIGN" val="PfxOmXiB"/>
  <p:tag name="ARTICULATE_SLIDE_THUMBNAIL_REFRESH" val="1"/>
  <p:tag name="ARTICULATE_PROJECT_OPEN" val="0"/>
  <p:tag name="ARTICULATE_SLIDE_COUNT" val="2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undamentals">
  <a:themeElements>
    <a:clrScheme name="ASAM Colors">
      <a:dk1>
        <a:srgbClr val="06204C"/>
      </a:dk1>
      <a:lt1>
        <a:sysClr val="window" lastClr="FFFFFF"/>
      </a:lt1>
      <a:dk2>
        <a:srgbClr val="06204C"/>
      </a:dk2>
      <a:lt2>
        <a:srgbClr val="5493B2"/>
      </a:lt2>
      <a:accent1>
        <a:srgbClr val="5493B2"/>
      </a:accent1>
      <a:accent2>
        <a:srgbClr val="F6DE55"/>
      </a:accent2>
      <a:accent3>
        <a:srgbClr val="387CEF"/>
      </a:accent3>
      <a:accent4>
        <a:srgbClr val="FFFFFF"/>
      </a:accent4>
      <a:accent5>
        <a:srgbClr val="9D8608"/>
      </a:accent5>
      <a:accent6>
        <a:srgbClr val="C00000"/>
      </a:accent6>
      <a:hlink>
        <a:srgbClr val="00C8C3"/>
      </a:hlink>
      <a:folHlink>
        <a:srgbClr val="009692"/>
      </a:folHlink>
    </a:clrScheme>
    <a:fontScheme name="Lato Font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asam</Template>
  <TotalTime>3885</TotalTime>
  <Words>153</Words>
  <Application>Microsoft Office PowerPoint</Application>
  <PresentationFormat>Widescreen</PresentationFormat>
  <Paragraphs>30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Lato</vt:lpstr>
      <vt:lpstr>Wingdings 2</vt:lpstr>
      <vt:lpstr>Fundamentals</vt:lpstr>
      <vt:lpstr>Question &amp; Answer</vt:lpstr>
      <vt:lpstr>Disclosure Information </vt:lpstr>
      <vt:lpstr>Morning Wrap-Up  Question &amp; Answer</vt:lpstr>
      <vt:lpstr>Disclosure Information </vt:lpstr>
      <vt:lpstr>Question &amp; Answer</vt:lpstr>
      <vt:lpstr>Disclosure Information </vt:lpstr>
      <vt:lpstr>Question &amp; Answer</vt:lpstr>
      <vt:lpstr>Disclosure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cglover</dc:creator>
  <cp:lastModifiedBy>Kristin Krancer</cp:lastModifiedBy>
  <cp:revision>173</cp:revision>
  <dcterms:created xsi:type="dcterms:W3CDTF">2012-01-26T19:55:03Z</dcterms:created>
  <dcterms:modified xsi:type="dcterms:W3CDTF">2023-04-04T15:42:49Z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058FAE5F-E0EF-46DF-B248-B261D632DD8B</vt:lpwstr>
  </property>
  <property fmtid="{D5CDD505-2E9C-101B-9397-08002B2CF9AE}" pid="3" name="ArticulatePath">
    <vt:lpwstr>Pain and Addiction Template</vt:lpwstr>
  </property>
</Properties>
</file>