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73" r:id="rId2"/>
  </p:sldMasterIdLst>
  <p:notesMasterIdLst>
    <p:notesMasterId r:id="rId10"/>
  </p:notesMasterIdLst>
  <p:handoutMasterIdLst>
    <p:handoutMasterId r:id="rId11"/>
  </p:handoutMasterIdLst>
  <p:sldIdLst>
    <p:sldId id="310" r:id="rId3"/>
    <p:sldId id="319" r:id="rId4"/>
    <p:sldId id="321" r:id="rId5"/>
    <p:sldId id="317" r:id="rId6"/>
    <p:sldId id="320" r:id="rId7"/>
    <p:sldId id="322" r:id="rId8"/>
    <p:sldId id="315" r:id="rId9"/>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04C"/>
    <a:srgbClr val="5493B2"/>
    <a:srgbClr val="FFF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3282" autoAdjust="0"/>
  </p:normalViewPr>
  <p:slideViewPr>
    <p:cSldViewPr>
      <p:cViewPr varScale="1">
        <p:scale>
          <a:sx n="63" d="100"/>
          <a:sy n="63" d="100"/>
        </p:scale>
        <p:origin x="1397"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BA6C04-CD80-40BF-983F-2074A173FFF4}" type="datetimeFigureOut">
              <a:rPr lang="en-US" smtClean="0"/>
              <a:t>4/4/2023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28A66-05DF-42F1-9E7A-78FD68DB1FE1}" type="slidenum">
              <a:rPr lang="en-US" smtClean="0"/>
              <a:t>‹#›</a:t>
            </a:fld>
            <a:endParaRPr lang="en-US"/>
          </a:p>
        </p:txBody>
      </p:sp>
    </p:spTree>
    <p:extLst>
      <p:ext uri="{BB962C8B-B14F-4D97-AF65-F5344CB8AC3E}">
        <p14:creationId xmlns:p14="http://schemas.microsoft.com/office/powerpoint/2010/main" val="1668770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E9D37-16B0-49F1-BE9D-29C9BE8D3201}" type="datetimeFigureOut">
              <a:rPr lang="en-US" smtClean="0"/>
              <a:pPr/>
              <a:t>4/4/2023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75C3D-524C-463D-9D71-772A55D9AFAC}" type="slidenum">
              <a:rPr lang="en-US" smtClean="0"/>
              <a:pPr/>
              <a:t>‹#›</a:t>
            </a:fld>
            <a:endParaRPr lang="en-US"/>
          </a:p>
        </p:txBody>
      </p:sp>
    </p:spTree>
    <p:extLst>
      <p:ext uri="{BB962C8B-B14F-4D97-AF65-F5344CB8AC3E}">
        <p14:creationId xmlns:p14="http://schemas.microsoft.com/office/powerpoint/2010/main" val="341429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Disclosure slide option #1 for individual presenters. Select either option 1 or option 2, you don’t need to have both.</a:t>
            </a:r>
          </a:p>
        </p:txBody>
      </p:sp>
      <p:sp>
        <p:nvSpPr>
          <p:cNvPr id="4" name="Slide Number Placeholder 3"/>
          <p:cNvSpPr>
            <a:spLocks noGrp="1"/>
          </p:cNvSpPr>
          <p:nvPr>
            <p:ph type="sldNum" sz="quarter" idx="5"/>
          </p:nvPr>
        </p:nvSpPr>
        <p:spPr/>
        <p:txBody>
          <a:bodyPr/>
          <a:lstStyle/>
          <a:p>
            <a:fld id="{58075C3D-524C-463D-9D71-772A55D9AFAC}" type="slidenum">
              <a:rPr lang="en-US" smtClean="0"/>
              <a:pPr/>
              <a:t>7</a:t>
            </a:fld>
            <a:endParaRPr lang="en-US"/>
          </a:p>
        </p:txBody>
      </p:sp>
    </p:spTree>
    <p:extLst>
      <p:ext uri="{BB962C8B-B14F-4D97-AF65-F5344CB8AC3E}">
        <p14:creationId xmlns:p14="http://schemas.microsoft.com/office/powerpoint/2010/main" val="1374918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9D20-5495-47CC-BB63-8B86BF8DA6BC}"/>
              </a:ext>
            </a:extLst>
          </p:cNvPr>
          <p:cNvSpPr>
            <a:spLocks noGrp="1"/>
          </p:cNvSpPr>
          <p:nvPr>
            <p:ph type="title" hasCustomPrompt="1"/>
          </p:nvPr>
        </p:nvSpPr>
        <p:spPr>
          <a:xfrm>
            <a:off x="609600" y="228600"/>
            <a:ext cx="10972800" cy="11430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9A38641F-A841-4651-B0B6-5DB5E1097527}"/>
              </a:ext>
            </a:extLst>
          </p:cNvPr>
          <p:cNvSpPr>
            <a:spLocks noGrp="1"/>
          </p:cNvSpPr>
          <p:nvPr>
            <p:ph sz="quarter" idx="10"/>
          </p:nvPr>
        </p:nvSpPr>
        <p:spPr>
          <a:xfrm>
            <a:off x="609600" y="1524000"/>
            <a:ext cx="109728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
        <p:nvSpPr>
          <p:cNvPr id="6" name="TextBox 5">
            <a:extLst>
              <a:ext uri="{FF2B5EF4-FFF2-40B4-BE49-F238E27FC236}">
                <a16:creationId xmlns:a16="http://schemas.microsoft.com/office/drawing/2014/main" id="{1E069C4B-7821-4DAA-9B91-29A5130F7506}"/>
              </a:ext>
            </a:extLst>
          </p:cNvPr>
          <p:cNvSpPr txBox="1"/>
          <p:nvPr userDrawn="1"/>
        </p:nvSpPr>
        <p:spPr>
          <a:xfrm>
            <a:off x="10401856" y="6208811"/>
            <a:ext cx="1213794" cy="307777"/>
          </a:xfrm>
          <a:prstGeom prst="rect">
            <a:avLst/>
          </a:prstGeom>
          <a:noFill/>
        </p:spPr>
        <p:txBody>
          <a:bodyPr wrap="none" rtlCol="0">
            <a:spAutoFit/>
          </a:bodyPr>
          <a:lstStyle/>
          <a:p>
            <a:r>
              <a:rPr lang="en-US" sz="1400" dirty="0">
                <a:solidFill>
                  <a:schemeClr val="tx1">
                    <a:lumMod val="50000"/>
                  </a:schemeClr>
                </a:solidFill>
              </a:rPr>
              <a:t>#ASAM2022</a:t>
            </a:r>
          </a:p>
        </p:txBody>
      </p:sp>
    </p:spTree>
    <p:custDataLst>
      <p:tags r:id="rId1"/>
    </p:custDataLst>
    <p:extLst>
      <p:ext uri="{BB962C8B-B14F-4D97-AF65-F5344CB8AC3E}">
        <p14:creationId xmlns:p14="http://schemas.microsoft.com/office/powerpoint/2010/main" val="4161541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1AA8-F5BA-4671-A67A-B90AEF53F5A7}"/>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3" name="Content Placeholder 4">
            <a:extLst>
              <a:ext uri="{FF2B5EF4-FFF2-40B4-BE49-F238E27FC236}">
                <a16:creationId xmlns:a16="http://schemas.microsoft.com/office/drawing/2014/main" id="{24C73728-AD64-4C8F-840F-17BFD19FEBFA}"/>
              </a:ext>
            </a:extLst>
          </p:cNvPr>
          <p:cNvSpPr>
            <a:spLocks noGrp="1"/>
          </p:cNvSpPr>
          <p:nvPr>
            <p:ph sz="quarter" idx="2" hasCustomPrompt="1"/>
          </p:nvPr>
        </p:nvSpPr>
        <p:spPr>
          <a:xfrm>
            <a:off x="609600" y="1295400"/>
            <a:ext cx="5386917" cy="4724400"/>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p:txBody>
      </p:sp>
      <p:sp>
        <p:nvSpPr>
          <p:cNvPr id="4" name="Content Placeholder 5">
            <a:extLst>
              <a:ext uri="{FF2B5EF4-FFF2-40B4-BE49-F238E27FC236}">
                <a16:creationId xmlns:a16="http://schemas.microsoft.com/office/drawing/2014/main" id="{13B3FAFF-7602-4619-AF1C-F63A286B671D}"/>
              </a:ext>
            </a:extLst>
          </p:cNvPr>
          <p:cNvSpPr>
            <a:spLocks noGrp="1"/>
          </p:cNvSpPr>
          <p:nvPr>
            <p:ph sz="quarter" idx="4" hasCustomPrompt="1"/>
          </p:nvPr>
        </p:nvSpPr>
        <p:spPr>
          <a:xfrm>
            <a:off x="6193377" y="1295400"/>
            <a:ext cx="5389033" cy="4724400"/>
          </a:xfrm>
        </p:spPr>
        <p:txBody>
          <a:bodyPr/>
          <a:lstStyle>
            <a:lvl1pPr>
              <a:defRPr sz="2500"/>
            </a:lvl1pPr>
            <a:lvl2pPr>
              <a:defRPr sz="2400"/>
            </a:lvl2pPr>
            <a:lvl3pPr>
              <a:defRPr sz="2300"/>
            </a:lvl3pPr>
            <a:lvl4pPr marL="960072" indent="0">
              <a:buNone/>
              <a:defRPr sz="2200"/>
            </a:lvl4pPr>
            <a:lvl5pPr marL="1197803" indent="0">
              <a:buNone/>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6" name="Text Placeholder 6">
            <a:extLst>
              <a:ext uri="{FF2B5EF4-FFF2-40B4-BE49-F238E27FC236}">
                <a16:creationId xmlns:a16="http://schemas.microsoft.com/office/drawing/2014/main" id="{319B0107-67D6-406F-AD70-3D80614A698D}"/>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04649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F65-36B2-4F1B-881C-F9CE1BAA828E}"/>
              </a:ext>
            </a:extLst>
          </p:cNvPr>
          <p:cNvSpPr>
            <a:spLocks noGrp="1"/>
          </p:cNvSpPr>
          <p:nvPr>
            <p:ph type="title" hasCustomPrompt="1"/>
          </p:nvPr>
        </p:nvSpPr>
        <p:spPr>
          <a:xfrm>
            <a:off x="609600" y="228600"/>
            <a:ext cx="10972800" cy="922882"/>
          </a:xfrm>
        </p:spPr>
        <p:txBody>
          <a:bodyPr/>
          <a:lstStyle>
            <a:lvl1pPr algn="ctr">
              <a:defRPr/>
            </a:lvl1pPr>
          </a:lstStyle>
          <a:p>
            <a:r>
              <a:rPr lang="en-US" dirty="0"/>
              <a:t>[Click to insert title]</a:t>
            </a:r>
          </a:p>
        </p:txBody>
      </p:sp>
      <p:sp>
        <p:nvSpPr>
          <p:cNvPr id="3" name="Text Placeholder 2">
            <a:extLst>
              <a:ext uri="{FF2B5EF4-FFF2-40B4-BE49-F238E27FC236}">
                <a16:creationId xmlns:a16="http://schemas.microsoft.com/office/drawing/2014/main" id="{A732FFB7-F684-4907-B700-2BF13B8A61A5}"/>
              </a:ext>
            </a:extLst>
          </p:cNvPr>
          <p:cNvSpPr>
            <a:spLocks noGrp="1"/>
          </p:cNvSpPr>
          <p:nvPr>
            <p:ph type="body" idx="1" hasCustomPrompt="1"/>
          </p:nvPr>
        </p:nvSpPr>
        <p:spPr>
          <a:xfrm>
            <a:off x="609600" y="1295400"/>
            <a:ext cx="5386917"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lang="en-US" sz="2800" b="1" kern="1200" dirty="0">
                <a:solidFill>
                  <a:schemeClr val="tx1"/>
                </a:solidFill>
                <a:effectLst>
                  <a:outerShdw blurRad="30000" dist="30000" dir="2700000" algn="tl" rotWithShape="0">
                    <a:schemeClr val="bg2">
                      <a:shade val="45000"/>
                      <a:satMod val="150000"/>
                      <a:alpha val="90000"/>
                    </a:schemeClr>
                  </a:outerShdw>
                </a:effectLst>
                <a:latin typeface="Lato" panose="020F0502020204030203" pitchFamily="34" charset="0"/>
                <a:ea typeface="+mn-ea"/>
                <a:cs typeface="+mn-cs"/>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4" name="Text Placeholder 3">
            <a:extLst>
              <a:ext uri="{FF2B5EF4-FFF2-40B4-BE49-F238E27FC236}">
                <a16:creationId xmlns:a16="http://schemas.microsoft.com/office/drawing/2014/main" id="{581BFE5F-C2DA-4CB6-A1B1-3D809CA8F9B5}"/>
              </a:ext>
            </a:extLst>
          </p:cNvPr>
          <p:cNvSpPr>
            <a:spLocks noGrp="1"/>
          </p:cNvSpPr>
          <p:nvPr>
            <p:ph type="body" sz="half" idx="3" hasCustomPrompt="1"/>
          </p:nvPr>
        </p:nvSpPr>
        <p:spPr>
          <a:xfrm>
            <a:off x="6193377" y="1295400"/>
            <a:ext cx="5389033"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sz="28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5" name="Content Placeholder 4">
            <a:extLst>
              <a:ext uri="{FF2B5EF4-FFF2-40B4-BE49-F238E27FC236}">
                <a16:creationId xmlns:a16="http://schemas.microsoft.com/office/drawing/2014/main" id="{D7A44C07-434C-4581-8A43-8FFFF2ABB0D8}"/>
              </a:ext>
            </a:extLst>
          </p:cNvPr>
          <p:cNvSpPr>
            <a:spLocks noGrp="1"/>
          </p:cNvSpPr>
          <p:nvPr>
            <p:ph sz="quarter" idx="2" hasCustomPrompt="1"/>
          </p:nvPr>
        </p:nvSpPr>
        <p:spPr>
          <a:xfrm>
            <a:off x="609600" y="1942238"/>
            <a:ext cx="5386917" cy="4077562"/>
          </a:xfrm>
        </p:spPr>
        <p:txBody>
          <a:bodyPr/>
          <a:lstStyle>
            <a:lvl1pPr>
              <a:defRPr sz="2500"/>
            </a:lvl1pPr>
            <a:lvl2pPr>
              <a:defRPr sz="2400"/>
            </a:lvl2pPr>
            <a:lvl3pPr>
              <a:defRPr sz="2300"/>
            </a:lvl3pPr>
            <a:lvl4pPr>
              <a:defRPr sz="2200"/>
            </a:lvl4pPr>
            <a:lvl5pPr marL="1197803" indent="0">
              <a:buNone/>
              <a:defRPr sz="24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Content Placeholder 5">
            <a:extLst>
              <a:ext uri="{FF2B5EF4-FFF2-40B4-BE49-F238E27FC236}">
                <a16:creationId xmlns:a16="http://schemas.microsoft.com/office/drawing/2014/main" id="{AB78093A-43B0-48F9-A10F-7D6F274B8A47}"/>
              </a:ext>
            </a:extLst>
          </p:cNvPr>
          <p:cNvSpPr>
            <a:spLocks noGrp="1"/>
          </p:cNvSpPr>
          <p:nvPr>
            <p:ph sz="quarter" idx="4" hasCustomPrompt="1"/>
          </p:nvPr>
        </p:nvSpPr>
        <p:spPr>
          <a:xfrm>
            <a:off x="6193377" y="1942238"/>
            <a:ext cx="5389033" cy="4077562"/>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 Placeholder 6">
            <a:extLst>
              <a:ext uri="{FF2B5EF4-FFF2-40B4-BE49-F238E27FC236}">
                <a16:creationId xmlns:a16="http://schemas.microsoft.com/office/drawing/2014/main" id="{48939AF1-74B9-4BAE-89DB-6B148E2572BA}"/>
              </a:ext>
            </a:extLst>
          </p:cNvPr>
          <p:cNvSpPr>
            <a:spLocks noGrp="1"/>
          </p:cNvSpPr>
          <p:nvPr>
            <p:ph type="body" sz="quarter" idx="11" hasCustomPrompt="1"/>
          </p:nvPr>
        </p:nvSpPr>
        <p:spPr>
          <a:xfrm>
            <a:off x="4343400" y="6163718"/>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217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19200"/>
            <a:ext cx="10972800" cy="609600"/>
          </a:xfrm>
        </p:spPr>
        <p:txBody>
          <a:bodyPr>
            <a:noAutofit/>
          </a:bodyPr>
          <a:lstStyle>
            <a:lvl1pPr marL="0" indent="0" algn="ctr">
              <a:buNone/>
              <a:defRPr sz="32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12" name="Content Placeholder 7">
            <a:extLst>
              <a:ext uri="{FF2B5EF4-FFF2-40B4-BE49-F238E27FC236}">
                <a16:creationId xmlns:a16="http://schemas.microsoft.com/office/drawing/2014/main" id="{4B957661-4E44-452F-941C-C6A98C1A2926}"/>
              </a:ext>
            </a:extLst>
          </p:cNvPr>
          <p:cNvSpPr>
            <a:spLocks noGrp="1"/>
          </p:cNvSpPr>
          <p:nvPr>
            <p:ph sz="quarter" idx="15" hasCustomPrompt="1"/>
          </p:nvPr>
        </p:nvSpPr>
        <p:spPr>
          <a:xfrm>
            <a:off x="609601" y="1828800"/>
            <a:ext cx="10972800" cy="4152900"/>
          </a:xfrm>
        </p:spPr>
        <p:txBody>
          <a:bodyPr/>
          <a:lstStyle>
            <a:lvl1pPr marL="0" indent="0">
              <a:buNone/>
              <a:defRPr/>
            </a:lvl1pPr>
          </a:lstStyle>
          <a:p>
            <a:pPr lvl="0"/>
            <a:r>
              <a:rPr lang="en-US" dirty="0"/>
              <a:t>[Insert or paste in chart]</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38253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rizontal Chart Layout Option 2">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85DB370-49A6-45E1-AFCA-CCB1AE13F388}"/>
              </a:ext>
            </a:extLst>
          </p:cNvPr>
          <p:cNvSpPr>
            <a:spLocks noGrp="1"/>
          </p:cNvSpPr>
          <p:nvPr>
            <p:ph sz="quarter" idx="15" hasCustomPrompt="1"/>
          </p:nvPr>
        </p:nvSpPr>
        <p:spPr>
          <a:xfrm>
            <a:off x="609601" y="1295400"/>
            <a:ext cx="10972800" cy="4686300"/>
          </a:xfrm>
        </p:spPr>
        <p:txBody>
          <a:bodyPr/>
          <a:lstStyle>
            <a:lvl1pPr marL="0" indent="0">
              <a:buNone/>
              <a:defRPr/>
            </a:lvl1pPr>
          </a:lstStyle>
          <a:p>
            <a:pPr lvl="0"/>
            <a:r>
              <a:rPr lang="en-US" dirty="0"/>
              <a:t>[Insert or paste in chart]</a:t>
            </a:r>
          </a:p>
        </p:txBody>
      </p:sp>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7" name="Text Placeholder 6">
            <a:extLst>
              <a:ext uri="{FF2B5EF4-FFF2-40B4-BE49-F238E27FC236}">
                <a16:creationId xmlns:a16="http://schemas.microsoft.com/office/drawing/2014/main" id="{E9879B10-F719-4601-B36A-5071C9EAC6F4}"/>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731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ultiple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5" name="Chart Placeholder 4">
            <a:extLst>
              <a:ext uri="{FF2B5EF4-FFF2-40B4-BE49-F238E27FC236}">
                <a16:creationId xmlns:a16="http://schemas.microsoft.com/office/drawing/2014/main" id="{2BCE3DEF-A2F5-4D68-8C11-63152CF7A8DC}"/>
              </a:ext>
            </a:extLst>
          </p:cNvPr>
          <p:cNvSpPr>
            <a:spLocks noGrp="1"/>
          </p:cNvSpPr>
          <p:nvPr>
            <p:ph type="chart" sz="quarter" idx="12" hasCustomPrompt="1"/>
          </p:nvPr>
        </p:nvSpPr>
        <p:spPr>
          <a:xfrm>
            <a:off x="609600" y="198120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95400"/>
            <a:ext cx="5334000" cy="609600"/>
          </a:xfrm>
        </p:spPr>
        <p:txBody>
          <a:bodyPr>
            <a:noAutofit/>
          </a:bodyPr>
          <a:lstStyle>
            <a:lvl1pPr marL="0" indent="0" algn="ctr">
              <a:buNone/>
              <a:defRPr sz="26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6" name="Chart Placeholder 4">
            <a:extLst>
              <a:ext uri="{FF2B5EF4-FFF2-40B4-BE49-F238E27FC236}">
                <a16:creationId xmlns:a16="http://schemas.microsoft.com/office/drawing/2014/main" id="{F7CA21EC-1B48-40AB-9966-BA28DCDF08D2}"/>
              </a:ext>
            </a:extLst>
          </p:cNvPr>
          <p:cNvSpPr>
            <a:spLocks noGrp="1"/>
          </p:cNvSpPr>
          <p:nvPr>
            <p:ph type="chart" sz="quarter" idx="14" hasCustomPrompt="1"/>
          </p:nvPr>
        </p:nvSpPr>
        <p:spPr>
          <a:xfrm>
            <a:off x="6248400" y="197866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7" name="Text Placeholder 8">
            <a:extLst>
              <a:ext uri="{FF2B5EF4-FFF2-40B4-BE49-F238E27FC236}">
                <a16:creationId xmlns:a16="http://schemas.microsoft.com/office/drawing/2014/main" id="{B8828604-0488-4E4E-8B88-0B534FB14531}"/>
              </a:ext>
            </a:extLst>
          </p:cNvPr>
          <p:cNvSpPr>
            <a:spLocks noGrp="1"/>
          </p:cNvSpPr>
          <p:nvPr>
            <p:ph type="body" sz="quarter" idx="15" hasCustomPrompt="1"/>
          </p:nvPr>
        </p:nvSpPr>
        <p:spPr>
          <a:xfrm>
            <a:off x="6248400" y="1295400"/>
            <a:ext cx="5334000" cy="609600"/>
          </a:xfrm>
        </p:spPr>
        <p:txBody>
          <a:bodyPr>
            <a:noAutofit/>
          </a:bodyPr>
          <a:lstStyle>
            <a:lvl1pPr marL="0" indent="0" algn="ctr">
              <a:buNone/>
              <a:defRPr lang="en-US" sz="2600" b="1" kern="1200" dirty="0" smtClean="0">
                <a:solidFill>
                  <a:schemeClr val="tx1"/>
                </a:solidFill>
                <a:latin typeface="Lato" panose="020F0502020204030203" pitchFamily="34" charset="0"/>
                <a:ea typeface="+mn-ea"/>
                <a:cs typeface="+mn-cs"/>
              </a:defRPr>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1441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304800" y="228600"/>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43400" y="6116129"/>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124200" y="228600"/>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hasCustomPrompt="1"/>
          </p:nvPr>
        </p:nvSpPr>
        <p:spPr>
          <a:xfrm>
            <a:off x="304800" y="2057400"/>
            <a:ext cx="2743200" cy="3924300"/>
          </a:xfrm>
        </p:spPr>
        <p:txBody>
          <a:bodyPr>
            <a:normAutofit/>
          </a:bodyPr>
          <a:lstStyle>
            <a:lvl1pPr>
              <a:defRPr sz="2400"/>
            </a:lvl1pPr>
          </a:lstStyle>
          <a:p>
            <a:pPr lvl="0"/>
            <a:r>
              <a:rPr lang="en-US" dirty="0"/>
              <a:t>Description</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3112477" y="876300"/>
            <a:ext cx="8763000" cy="5105400"/>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56169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Reverse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9132277" y="240323"/>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31677"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04800" y="240323"/>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p:nvPr>
        </p:nvSpPr>
        <p:spPr>
          <a:xfrm>
            <a:off x="9132277" y="2086708"/>
            <a:ext cx="2743200" cy="3924300"/>
          </a:xfrm>
        </p:spPr>
        <p:txBody>
          <a:bodyPr>
            <a:normAutofit/>
          </a:bodyPr>
          <a:lstStyle>
            <a:lvl1pPr>
              <a:defRPr sz="2400"/>
            </a:lvl1pPr>
          </a:lstStyle>
          <a:p>
            <a:pPr lvl="0"/>
            <a:r>
              <a:rPr lang="en-US" dirty="0"/>
              <a:t>Edit Master text styles</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293077" y="888022"/>
            <a:ext cx="8763000" cy="5122985"/>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8690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BBC2-4710-41D7-A79F-01972ABCCF55}"/>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a:t>
            </a:r>
          </a:p>
        </p:txBody>
      </p:sp>
      <p:sp>
        <p:nvSpPr>
          <p:cNvPr id="3" name="Text Placeholder 6">
            <a:extLst>
              <a:ext uri="{FF2B5EF4-FFF2-40B4-BE49-F238E27FC236}">
                <a16:creationId xmlns:a16="http://schemas.microsoft.com/office/drawing/2014/main" id="{072C0345-E024-4C21-B743-731BB517112F}"/>
              </a:ext>
            </a:extLst>
          </p:cNvPr>
          <p:cNvSpPr>
            <a:spLocks noGrp="1"/>
          </p:cNvSpPr>
          <p:nvPr>
            <p:ph type="body" sz="quarter" idx="11" hasCustomPrompt="1"/>
          </p:nvPr>
        </p:nvSpPr>
        <p:spPr>
          <a:xfrm>
            <a:off x="4038600" y="6067964"/>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03300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375331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ummary Sli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EF74-2322-4939-A391-425C2628FF22}"/>
              </a:ext>
            </a:extLst>
          </p:cNvPr>
          <p:cNvSpPr>
            <a:spLocks noGrp="1"/>
          </p:cNvSpPr>
          <p:nvPr>
            <p:ph type="title" hasCustomPrompt="1"/>
          </p:nvPr>
        </p:nvSpPr>
        <p:spPr>
          <a:xfrm>
            <a:off x="533400" y="228600"/>
            <a:ext cx="11049000" cy="990600"/>
          </a:xfrm>
        </p:spPr>
        <p:txBody>
          <a:bodyPr/>
          <a:lstStyle>
            <a:lvl1pPr>
              <a:defRPr/>
            </a:lvl1pPr>
          </a:lstStyle>
          <a:p>
            <a:r>
              <a:rPr lang="en-US" dirty="0"/>
              <a:t>In Summary</a:t>
            </a:r>
          </a:p>
        </p:txBody>
      </p:sp>
      <p:sp>
        <p:nvSpPr>
          <p:cNvPr id="4" name="Content Placeholder 3">
            <a:extLst>
              <a:ext uri="{FF2B5EF4-FFF2-40B4-BE49-F238E27FC236}">
                <a16:creationId xmlns:a16="http://schemas.microsoft.com/office/drawing/2014/main" id="{114EDBAF-7068-484D-B0D5-7A2F4DCC5F32}"/>
              </a:ext>
            </a:extLst>
          </p:cNvPr>
          <p:cNvSpPr>
            <a:spLocks noGrp="1"/>
          </p:cNvSpPr>
          <p:nvPr>
            <p:ph sz="quarter" idx="10" hasCustomPrompt="1"/>
          </p:nvPr>
        </p:nvSpPr>
        <p:spPr>
          <a:xfrm>
            <a:off x="533400" y="1371600"/>
            <a:ext cx="11049000" cy="4495800"/>
          </a:xfrm>
        </p:spPr>
        <p:txBody>
          <a:bodyPr/>
          <a:lstStyle>
            <a:lvl1pPr>
              <a:defRPr/>
            </a:lvl1pPr>
          </a:lstStyle>
          <a:p>
            <a:pPr lvl="0"/>
            <a:r>
              <a:rPr lang="en-US" dirty="0"/>
              <a:t>[Insert takeaway]</a:t>
            </a:r>
          </a:p>
          <a:p>
            <a:pPr lvl="0"/>
            <a:endParaRPr lang="en-US" dirty="0"/>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8026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1793EBE2-16B0-4E4A-8318-2837B630BDAB}"/>
              </a:ext>
            </a:extLst>
          </p:cNvPr>
          <p:cNvSpPr>
            <a:spLocks noGrp="1"/>
          </p:cNvSpPr>
          <p:nvPr>
            <p:ph type="ctrTitle" hasCustomPrompt="1"/>
          </p:nvPr>
        </p:nvSpPr>
        <p:spPr>
          <a:xfrm>
            <a:off x="666752" y="381000"/>
            <a:ext cx="10972800" cy="3200399"/>
          </a:xfrm>
          <a:effectLst/>
        </p:spPr>
        <p:txBody>
          <a:bodyPr tIns="0" bIns="0" anchor="ctr">
            <a:normAutofit/>
          </a:bodyPr>
          <a:lstStyle>
            <a:lvl1pPr algn="l" rtl="0" eaLnBrk="1" latinLnBrk="0" hangingPunct="1">
              <a:spcBef>
                <a:spcPct val="0"/>
              </a:spcBef>
              <a:buNone/>
              <a:defRPr lang="en-US" sz="54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a:lstStyle>
          <a:p>
            <a:r>
              <a:rPr lang="en-US" dirty="0"/>
              <a:t>[INSERT PRESENTATION TITLE]</a:t>
            </a:r>
          </a:p>
        </p:txBody>
      </p:sp>
      <p:sp>
        <p:nvSpPr>
          <p:cNvPr id="4" name="Subtitle 16">
            <a:extLst>
              <a:ext uri="{FF2B5EF4-FFF2-40B4-BE49-F238E27FC236}">
                <a16:creationId xmlns:a16="http://schemas.microsoft.com/office/drawing/2014/main" id="{6F705875-8292-44B2-B528-4475B55DA823}"/>
              </a:ext>
            </a:extLst>
          </p:cNvPr>
          <p:cNvSpPr>
            <a:spLocks noGrp="1"/>
          </p:cNvSpPr>
          <p:nvPr>
            <p:ph type="subTitle" idx="1" hasCustomPrompt="1"/>
          </p:nvPr>
        </p:nvSpPr>
        <p:spPr>
          <a:xfrm>
            <a:off x="666752" y="3753928"/>
            <a:ext cx="10972800" cy="1219200"/>
          </a:xfrm>
        </p:spPr>
        <p:txBody>
          <a:bodyPr lIns="0" tIns="0" rIns="0" bIns="0" anchor="ctr">
            <a:normAutofit/>
          </a:bodyPr>
          <a:lstStyle>
            <a:lvl1pPr marL="0" indent="0" algn="l">
              <a:buNone/>
              <a:defRPr sz="3600" b="1">
                <a:solidFill>
                  <a:schemeClr val="tx1"/>
                </a:solidFill>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lstStyle>
          <a:p>
            <a:r>
              <a:rPr lang="en-US" dirty="0"/>
              <a:t>[Insert Speaker Name, Speaker Credentials]</a:t>
            </a:r>
          </a:p>
        </p:txBody>
      </p:sp>
      <p:sp>
        <p:nvSpPr>
          <p:cNvPr id="5" name="Text Placeholder 2">
            <a:extLst>
              <a:ext uri="{FF2B5EF4-FFF2-40B4-BE49-F238E27FC236}">
                <a16:creationId xmlns:a16="http://schemas.microsoft.com/office/drawing/2014/main" id="{BE0A9706-3AF9-4028-AD50-F074E200C598}"/>
              </a:ext>
            </a:extLst>
          </p:cNvPr>
          <p:cNvSpPr>
            <a:spLocks noGrp="1"/>
          </p:cNvSpPr>
          <p:nvPr>
            <p:ph type="body" sz="quarter" idx="10" hasCustomPrompt="1"/>
          </p:nvPr>
        </p:nvSpPr>
        <p:spPr>
          <a:xfrm>
            <a:off x="666750" y="5029200"/>
            <a:ext cx="10972800" cy="914400"/>
          </a:xfrm>
        </p:spPr>
        <p:txBody>
          <a:bodyPr anchor="ctr">
            <a:normAutofit/>
          </a:bodyPr>
          <a:lstStyle>
            <a:lvl1pPr marL="0" indent="0">
              <a:buNone/>
              <a:defRPr sz="2800" baseline="0"/>
            </a:lvl1pPr>
          </a:lstStyle>
          <a:p>
            <a:r>
              <a:rPr lang="en-US" dirty="0"/>
              <a:t>Presented at Name of Event on Date of Event </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862866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able of Dat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29F-5DBD-4E23-B1F3-FA4A83286BA0}"/>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 or table name]</a:t>
            </a:r>
          </a:p>
        </p:txBody>
      </p:sp>
      <p:sp>
        <p:nvSpPr>
          <p:cNvPr id="3" name="Text Placeholder 6">
            <a:extLst>
              <a:ext uri="{FF2B5EF4-FFF2-40B4-BE49-F238E27FC236}">
                <a16:creationId xmlns:a16="http://schemas.microsoft.com/office/drawing/2014/main" id="{69F5C896-B623-4DDC-A5DA-0D76D8B08047}"/>
              </a:ext>
            </a:extLst>
          </p:cNvPr>
          <p:cNvSpPr>
            <a:spLocks noGrp="1"/>
          </p:cNvSpPr>
          <p:nvPr>
            <p:ph type="body" sz="quarter" idx="11" hasCustomPrompt="1"/>
          </p:nvPr>
        </p:nvSpPr>
        <p:spPr>
          <a:xfrm>
            <a:off x="4038600"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5" name="Table Placeholder 4">
            <a:extLst>
              <a:ext uri="{FF2B5EF4-FFF2-40B4-BE49-F238E27FC236}">
                <a16:creationId xmlns:a16="http://schemas.microsoft.com/office/drawing/2014/main" id="{658924D4-77A4-4D4C-B063-165E40B4B892}"/>
              </a:ext>
            </a:extLst>
          </p:cNvPr>
          <p:cNvSpPr>
            <a:spLocks noGrp="1"/>
          </p:cNvSpPr>
          <p:nvPr>
            <p:ph type="tbl" sz="quarter" idx="12" hasCustomPrompt="1"/>
          </p:nvPr>
        </p:nvSpPr>
        <p:spPr>
          <a:xfrm>
            <a:off x="609600" y="1447800"/>
            <a:ext cx="10972800" cy="4572000"/>
          </a:xfrm>
        </p:spPr>
        <p:txBody>
          <a:bodyPr/>
          <a:lstStyle>
            <a:lvl1pPr>
              <a:defRPr/>
            </a:lvl1pPr>
          </a:lstStyle>
          <a:p>
            <a:r>
              <a:rPr lang="en-US" dirty="0"/>
              <a:t>[click the icon to insert your table]</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93349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ulty Bi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9468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5" name="Text Placeholder 23">
            <a:extLst>
              <a:ext uri="{FF2B5EF4-FFF2-40B4-BE49-F238E27FC236}">
                <a16:creationId xmlns:a16="http://schemas.microsoft.com/office/drawing/2014/main" id="{9F4B5D65-2E7E-4980-98FA-463AFCF2409A}"/>
              </a:ext>
            </a:extLst>
          </p:cNvPr>
          <p:cNvSpPr>
            <a:spLocks noGrp="1"/>
          </p:cNvSpPr>
          <p:nvPr>
            <p:ph type="body" sz="quarter" idx="18" hasCustomPrompt="1"/>
          </p:nvPr>
        </p:nvSpPr>
        <p:spPr>
          <a:xfrm>
            <a:off x="609600" y="1044186"/>
            <a:ext cx="10972799" cy="744927"/>
          </a:xfrm>
        </p:spPr>
        <p:txBody>
          <a:bodyPr anchor="ctr">
            <a:noAutofit/>
          </a:bodyPr>
          <a:lstStyle>
            <a:lvl1pPr marL="0" indent="0" algn="l">
              <a:buNone/>
              <a:defRPr sz="3200" b="1"/>
            </a:lvl1pPr>
          </a:lstStyle>
          <a:p>
            <a:pPr lvl="0"/>
            <a:r>
              <a:rPr lang="en-US" dirty="0"/>
              <a:t>[Insert Name of Presentation]</a:t>
            </a:r>
          </a:p>
        </p:txBody>
      </p:sp>
      <p:sp>
        <p:nvSpPr>
          <p:cNvPr id="6" name="Text Placeholder 25">
            <a:extLst>
              <a:ext uri="{FF2B5EF4-FFF2-40B4-BE49-F238E27FC236}">
                <a16:creationId xmlns:a16="http://schemas.microsoft.com/office/drawing/2014/main" id="{D4887183-AD59-426E-95F3-1A97A3F07F7E}"/>
              </a:ext>
            </a:extLst>
          </p:cNvPr>
          <p:cNvSpPr>
            <a:spLocks noGrp="1"/>
          </p:cNvSpPr>
          <p:nvPr>
            <p:ph type="body" sz="quarter" idx="19" hasCustomPrompt="1"/>
          </p:nvPr>
        </p:nvSpPr>
        <p:spPr>
          <a:xfrm>
            <a:off x="609599" y="2529277"/>
            <a:ext cx="6858001" cy="465138"/>
          </a:xfrm>
        </p:spPr>
        <p:txBody>
          <a:bodyPr>
            <a:noAutofit/>
          </a:bodyPr>
          <a:lstStyle>
            <a:lvl1pPr marL="0" indent="0" algn="l">
              <a:buNone/>
              <a:defRPr sz="2600"/>
            </a:lvl1pPr>
          </a:lstStyle>
          <a:p>
            <a:pPr lvl="0"/>
            <a:r>
              <a:rPr lang="en-US" dirty="0"/>
              <a:t>[Speaker Name, Credentials]</a:t>
            </a:r>
          </a:p>
        </p:txBody>
      </p:sp>
      <p:sp>
        <p:nvSpPr>
          <p:cNvPr id="9" name="Picture Placeholder 8">
            <a:extLst>
              <a:ext uri="{FF2B5EF4-FFF2-40B4-BE49-F238E27FC236}">
                <a16:creationId xmlns:a16="http://schemas.microsoft.com/office/drawing/2014/main" id="{DD289C13-3FF3-4B02-96DA-7B234F6EB1D6}"/>
              </a:ext>
            </a:extLst>
          </p:cNvPr>
          <p:cNvSpPr>
            <a:spLocks noGrp="1"/>
          </p:cNvSpPr>
          <p:nvPr>
            <p:ph type="pic" sz="quarter" idx="20" hasCustomPrompt="1"/>
          </p:nvPr>
        </p:nvSpPr>
        <p:spPr>
          <a:xfrm>
            <a:off x="7620000" y="1928307"/>
            <a:ext cx="3962400" cy="4089906"/>
          </a:xfrm>
          <a:prstGeom prst="rect">
            <a:avLst/>
          </a:prstGeom>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a:solidFill>
                  <a:schemeClr val="tx1"/>
                </a:solidFill>
              </a:defRPr>
            </a:lvl1pPr>
          </a:lstStyle>
          <a:p>
            <a:r>
              <a:rPr lang="en-US" dirty="0"/>
              <a:t>Click the icon to insert presenter photo</a:t>
            </a:r>
          </a:p>
        </p:txBody>
      </p:sp>
      <p:sp>
        <p:nvSpPr>
          <p:cNvPr id="11" name="Text Placeholder 10">
            <a:extLst>
              <a:ext uri="{FF2B5EF4-FFF2-40B4-BE49-F238E27FC236}">
                <a16:creationId xmlns:a16="http://schemas.microsoft.com/office/drawing/2014/main" id="{05C4401C-8650-4366-BDE8-6290777D278B}"/>
              </a:ext>
            </a:extLst>
          </p:cNvPr>
          <p:cNvSpPr>
            <a:spLocks noGrp="1"/>
          </p:cNvSpPr>
          <p:nvPr>
            <p:ph type="body" sz="quarter" idx="21" hasCustomPrompt="1"/>
          </p:nvPr>
        </p:nvSpPr>
        <p:spPr>
          <a:xfrm>
            <a:off x="609600" y="1928813"/>
            <a:ext cx="6858000" cy="465138"/>
          </a:xfrm>
        </p:spPr>
        <p:txBody>
          <a:bodyPr anchor="ctr">
            <a:noAutofit/>
          </a:bodyPr>
          <a:lstStyle>
            <a:lvl1pPr marL="0" indent="0">
              <a:buNone/>
              <a:defRPr sz="2800"/>
            </a:lvl1pPr>
          </a:lstStyle>
          <a:p>
            <a:pPr lvl="0"/>
            <a:r>
              <a:rPr lang="en-US" dirty="0"/>
              <a:t>[Insert date and time of activity]</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3124200"/>
            <a:ext cx="6858000" cy="2894013"/>
          </a:xfrm>
        </p:spPr>
        <p:txBody>
          <a:bodyPr>
            <a:normAutofit/>
          </a:bodyPr>
          <a:lstStyle>
            <a:lvl1pPr>
              <a:defRPr sz="2200"/>
            </a:lvl1pPr>
          </a:lstStyle>
          <a:p>
            <a:pPr lvl="0"/>
            <a:r>
              <a:rPr lang="en-US" dirty="0"/>
              <a:t>[Insert Commercial Interest, What was received, For What Role – Put “No Disclosures” if you do not have any]</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586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1295400"/>
            <a:ext cx="10972798" cy="4722814"/>
          </a:xfrm>
        </p:spPr>
        <p:txBody>
          <a:bodyPr>
            <a:normAutofit/>
          </a:bodyPr>
          <a:lstStyle>
            <a:lvl1pPr>
              <a:defRPr sz="2200" baseline="0"/>
            </a:lvl1pPr>
            <a:lvl2pPr>
              <a:defRPr sz="2000"/>
            </a:lvl2pPr>
          </a:lstStyle>
          <a:p>
            <a:pPr lvl="0"/>
            <a:r>
              <a:rPr lang="en-US" dirty="0"/>
              <a:t>Presenter 1: Full Name and Credentials</a:t>
            </a:r>
          </a:p>
          <a:p>
            <a:pPr lvl="1"/>
            <a:r>
              <a:rPr lang="en-US" dirty="0"/>
              <a:t>Presenter 1 Commercial Interests: Name of Company, What was received, For What Role – Put “No Disclosures” if they do not have any</a:t>
            </a:r>
          </a:p>
          <a:p>
            <a:pPr lvl="0"/>
            <a:r>
              <a:rPr lang="en-US" dirty="0"/>
              <a:t>Presenter 2: Full Name and Credentials</a:t>
            </a:r>
          </a:p>
          <a:p>
            <a:pPr lvl="1"/>
            <a:r>
              <a:rPr lang="en-US" dirty="0"/>
              <a:t>Presenter 2 Commercial Interests: Name of Company, What was received, For What Role – Put “No Disclosures” if they do not have any</a:t>
            </a:r>
          </a:p>
          <a:p>
            <a:pPr lvl="0"/>
            <a:r>
              <a:rPr lang="en-US" dirty="0"/>
              <a:t>Presenter 3: Full Name and Credentials</a:t>
            </a:r>
          </a:p>
          <a:p>
            <a:pPr lvl="1"/>
            <a:r>
              <a:rPr lang="en-US" dirty="0"/>
              <a:t>Presenter 3 Commercial Interests: Name of Company, What was received, For What Role – Put “No Disclosures” if they do not have any</a:t>
            </a:r>
          </a:p>
          <a:p>
            <a:pPr lvl="0"/>
            <a:r>
              <a:rPr lang="en-US" dirty="0"/>
              <a:t>Presenter 4: Full Name and Credentials</a:t>
            </a:r>
          </a:p>
          <a:p>
            <a:pPr lvl="1"/>
            <a:r>
              <a:rPr lang="en-US" dirty="0"/>
              <a:t>Presenter 4 Commercial Interests: Name of Company, What was received, For What Role – Put “No Disclosures” if they do not have any</a:t>
            </a:r>
          </a:p>
          <a:p>
            <a:pPr lvl="0"/>
            <a:endParaRPr lang="en-US" dirty="0"/>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8491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9D20-5495-47CC-BB63-8B86BF8DA6BC}"/>
              </a:ext>
            </a:extLst>
          </p:cNvPr>
          <p:cNvSpPr>
            <a:spLocks noGrp="1"/>
          </p:cNvSpPr>
          <p:nvPr>
            <p:ph type="title" hasCustomPrompt="1"/>
          </p:nvPr>
        </p:nvSpPr>
        <p:spPr>
          <a:xfrm>
            <a:off x="609600" y="228600"/>
            <a:ext cx="10972800" cy="11430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9A38641F-A841-4651-B0B6-5DB5E1097527}"/>
              </a:ext>
            </a:extLst>
          </p:cNvPr>
          <p:cNvSpPr>
            <a:spLocks noGrp="1"/>
          </p:cNvSpPr>
          <p:nvPr>
            <p:ph sz="quarter" idx="10"/>
          </p:nvPr>
        </p:nvSpPr>
        <p:spPr>
          <a:xfrm>
            <a:off x="609600" y="1524000"/>
            <a:ext cx="109728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92186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eferences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103FD-3CDC-46AD-895D-365162FE730A}"/>
              </a:ext>
            </a:extLst>
          </p:cNvPr>
          <p:cNvSpPr>
            <a:spLocks noGrp="1"/>
          </p:cNvSpPr>
          <p:nvPr>
            <p:ph idx="1" hasCustomPrompt="1"/>
          </p:nvPr>
        </p:nvSpPr>
        <p:spPr>
          <a:xfrm>
            <a:off x="609600" y="1292850"/>
            <a:ext cx="10972800" cy="4683206"/>
          </a:xfrm>
        </p:spPr>
        <p:txBody>
          <a:bodyPr>
            <a:normAutofit/>
          </a:bodyPr>
          <a:lstStyle>
            <a:lvl1pPr marL="457200" indent="-457200">
              <a:buClr>
                <a:schemeClr val="accent2"/>
              </a:buClr>
              <a:buFont typeface="+mj-lt"/>
              <a:buAutoNum type="arabicPeriod"/>
              <a:defRPr sz="2400">
                <a:solidFill>
                  <a:schemeClr val="tx1"/>
                </a:solidFill>
              </a:defRPr>
            </a:lvl1pPr>
          </a:lstStyle>
          <a:p>
            <a:pPr lvl="0"/>
            <a:r>
              <a:rPr lang="en-US" dirty="0"/>
              <a:t>Reference 1 (press enter to enter a second reference)</a:t>
            </a:r>
          </a:p>
        </p:txBody>
      </p:sp>
      <p:sp>
        <p:nvSpPr>
          <p:cNvPr id="4" name="Title 3">
            <a:extLst>
              <a:ext uri="{FF2B5EF4-FFF2-40B4-BE49-F238E27FC236}">
                <a16:creationId xmlns:a16="http://schemas.microsoft.com/office/drawing/2014/main" id="{47827790-E4B7-4DA1-AB88-74DF3BA35E2A}"/>
              </a:ext>
            </a:extLst>
          </p:cNvPr>
          <p:cNvSpPr>
            <a:spLocks noGrp="1"/>
          </p:cNvSpPr>
          <p:nvPr>
            <p:ph type="title"/>
          </p:nvPr>
        </p:nvSpPr>
        <p:spPr/>
        <p:txBody>
          <a:bodyPr/>
          <a:lstStyle/>
          <a:p>
            <a:r>
              <a:rPr lang="en-US"/>
              <a:t>Click to edit Master title style</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68250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Bullet Poi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6AC45B4E-3371-464E-AEC1-E099AA6CB057}"/>
              </a:ext>
            </a:extLst>
          </p:cNvPr>
          <p:cNvSpPr>
            <a:spLocks noGrp="1"/>
          </p:cNvSpPr>
          <p:nvPr>
            <p:ph sz="quarter" idx="10" hasCustomPrompt="1"/>
          </p:nvPr>
        </p:nvSpPr>
        <p:spPr>
          <a:xfrm>
            <a:off x="609600" y="1295400"/>
            <a:ext cx="10972800" cy="47244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06B1D92E-0E18-4D7E-88A0-D43A63EB48B5}"/>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baseline="0">
                <a:ln>
                  <a:noFill/>
                </a:ln>
                <a:solidFill>
                  <a:schemeClr val="tx1"/>
                </a:solidFill>
              </a:defRPr>
            </a:lvl1pPr>
          </a:lstStyle>
          <a:p>
            <a:pPr lvl="0"/>
            <a:r>
              <a:rPr lang="en-US" dirty="0"/>
              <a:t>Slide References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11505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mart Ar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609600" y="1219200"/>
            <a:ext cx="10972800" cy="48006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7203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mart Ar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228600" y="228600"/>
            <a:ext cx="2590800" cy="5791200"/>
          </a:xfrm>
        </p:spPr>
        <p:txBody>
          <a:bodyPr anchor="ctr">
            <a:normAutofit/>
          </a:bodyPr>
          <a:lstStyle>
            <a:lvl1pPr algn="ctr">
              <a:defRPr sz="4400"/>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2895600" y="228600"/>
            <a:ext cx="9067800" cy="57912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654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204C"/>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28600"/>
            <a:ext cx="10972800" cy="1524000"/>
          </a:xfrm>
          <a:prstGeom prst="rect">
            <a:avLst/>
          </a:prstGeom>
        </p:spPr>
        <p:txBody>
          <a:bodyPr vert="horz" lIns="0" tIns="9144" rIns="0" bIns="9144" anchor="ctr">
            <a:normAutofit/>
          </a:bodyPr>
          <a:lstStyle/>
          <a:p>
            <a:r>
              <a:rPr lang="en-US" dirty="0"/>
              <a:t>Click to insert title</a:t>
            </a:r>
          </a:p>
        </p:txBody>
      </p:sp>
      <p:sp>
        <p:nvSpPr>
          <p:cNvPr id="30" name="Text Placeholder 29"/>
          <p:cNvSpPr>
            <a:spLocks noGrp="1"/>
          </p:cNvSpPr>
          <p:nvPr>
            <p:ph type="body" idx="1"/>
          </p:nvPr>
        </p:nvSpPr>
        <p:spPr>
          <a:xfrm>
            <a:off x="609600" y="1828801"/>
            <a:ext cx="10972800" cy="4147256"/>
          </a:xfrm>
          <a:prstGeom prst="rect">
            <a:avLst/>
          </a:prstGeom>
        </p:spPr>
        <p:txBody>
          <a:bodyPr vert="horz" lIns="9144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22"/>
    </p:custDataLst>
  </p:cSld>
  <p:clrMap bg1="dk1" tx1="lt1" bg2="dk2" tx2="lt2" accent1="accent1" accent2="accent2" accent3="accent3" accent4="accent4" accent5="accent5" accent6="accent6" hlink="hlink" folHlink="folHlink"/>
  <p:sldLayoutIdLst>
    <p:sldLayoutId id="2147483757" r:id="rId1"/>
    <p:sldLayoutId id="2147483763" r:id="rId2"/>
    <p:sldLayoutId id="2147483764" r:id="rId3"/>
    <p:sldLayoutId id="2147483782" r:id="rId4"/>
    <p:sldLayoutId id="2147483778" r:id="rId5"/>
    <p:sldLayoutId id="2147483766" r:id="rId6"/>
    <p:sldLayoutId id="2147483767" r:id="rId7"/>
    <p:sldLayoutId id="2147483772" r:id="rId8"/>
    <p:sldLayoutId id="2147483779" r:id="rId9"/>
    <p:sldLayoutId id="2147483768" r:id="rId10"/>
    <p:sldLayoutId id="2147483769" r:id="rId11"/>
    <p:sldLayoutId id="2147483770" r:id="rId12"/>
    <p:sldLayoutId id="2147483771" r:id="rId13"/>
    <p:sldLayoutId id="2147483775" r:id="rId14"/>
    <p:sldLayoutId id="2147483774" r:id="rId15"/>
    <p:sldLayoutId id="2147483780" r:id="rId16"/>
    <p:sldLayoutId id="2147483785" r:id="rId17"/>
    <p:sldLayoutId id="2147483783" r:id="rId18"/>
    <p:sldLayoutId id="2147483777" r:id="rId19"/>
    <p:sldLayoutId id="2147483776" r:id="rId20"/>
  </p:sldLayoutIdLst>
  <p:txStyles>
    <p:titleStyle>
      <a:lvl1pPr algn="ctr" rtl="0" eaLnBrk="1" latinLnBrk="0" hangingPunct="1">
        <a:spcBef>
          <a:spcPct val="0"/>
        </a:spcBef>
        <a:buNone/>
        <a:defRPr lang="en-US" sz="50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p:titleStyle>
    <p:bodyStyle>
      <a:lvl1pPr marL="320024" indent="-320024" algn="l" rtl="0" eaLnBrk="1" latinLnBrk="0" hangingPunct="1">
        <a:spcBef>
          <a:spcPct val="20000"/>
        </a:spcBef>
        <a:buClr>
          <a:schemeClr val="accent2"/>
        </a:buClr>
        <a:buSzPct val="100000"/>
        <a:buFont typeface="Wingdings 2" panose="05020102010507070707" pitchFamily="18" charset="2"/>
        <a:buChar char="®"/>
        <a:defRPr sz="30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78" algn="l" rtl="0" eaLnBrk="1" hangingPunct="1">
        <a:defRPr kern="1200">
          <a:solidFill>
            <a:schemeClr val="tx1"/>
          </a:solidFill>
          <a:latin typeface="+mn-lt"/>
          <a:ea typeface="+mn-ea"/>
          <a:cs typeface="+mn-cs"/>
        </a:defRPr>
      </a:lvl2pPr>
      <a:lvl3pPr marL="914354" algn="l" rtl="0" eaLnBrk="1" hangingPunct="1">
        <a:defRPr kern="1200">
          <a:solidFill>
            <a:schemeClr val="tx1"/>
          </a:solidFill>
          <a:latin typeface="+mn-lt"/>
          <a:ea typeface="+mn-ea"/>
          <a:cs typeface="+mn-cs"/>
        </a:defRPr>
      </a:lvl3pPr>
      <a:lvl4pPr marL="1371532" algn="l" rtl="0" eaLnBrk="1" hangingPunct="1">
        <a:defRPr kern="1200">
          <a:solidFill>
            <a:schemeClr val="tx1"/>
          </a:solidFill>
          <a:latin typeface="+mn-lt"/>
          <a:ea typeface="+mn-ea"/>
          <a:cs typeface="+mn-cs"/>
        </a:defRPr>
      </a:lvl4pPr>
      <a:lvl5pPr marL="1828709" algn="l" rtl="0" eaLnBrk="1" hangingPunct="1">
        <a:defRPr kern="1200">
          <a:solidFill>
            <a:schemeClr val="tx1"/>
          </a:solidFill>
          <a:latin typeface="+mn-lt"/>
          <a:ea typeface="+mn-ea"/>
          <a:cs typeface="+mn-cs"/>
        </a:defRPr>
      </a:lvl5pPr>
      <a:lvl6pPr marL="2285886" algn="l" rtl="0" eaLnBrk="1" hangingPunct="1">
        <a:defRPr kern="1200">
          <a:solidFill>
            <a:schemeClr val="tx1"/>
          </a:solidFill>
          <a:latin typeface="+mn-lt"/>
          <a:ea typeface="+mn-ea"/>
          <a:cs typeface="+mn-cs"/>
        </a:defRPr>
      </a:lvl6pPr>
      <a:lvl7pPr marL="2743062" algn="l" rtl="0" eaLnBrk="1" hangingPunct="1">
        <a:defRPr kern="1200">
          <a:solidFill>
            <a:schemeClr val="tx1"/>
          </a:solidFill>
          <a:latin typeface="+mn-lt"/>
          <a:ea typeface="+mn-ea"/>
          <a:cs typeface="+mn-cs"/>
        </a:defRPr>
      </a:lvl7pPr>
      <a:lvl8pPr marL="3200240" algn="l" rtl="0" eaLnBrk="1" hangingPunct="1">
        <a:defRPr kern="1200">
          <a:solidFill>
            <a:schemeClr val="tx1"/>
          </a:solidFill>
          <a:latin typeface="+mn-lt"/>
          <a:ea typeface="+mn-ea"/>
          <a:cs typeface="+mn-cs"/>
        </a:defRPr>
      </a:lvl8pPr>
      <a:lvl9pPr marL="3657418"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6204C"/>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352156B-42AF-4DD6-A7C8-5D3E94B118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00" y="6373689"/>
            <a:ext cx="385464" cy="400343"/>
          </a:xfrm>
          <a:prstGeom prst="rect">
            <a:avLst/>
          </a:prstGeom>
        </p:spPr>
      </p:pic>
    </p:spTree>
    <p:custDataLst>
      <p:tags r:id="rId3"/>
    </p:custDataLst>
    <p:extLst>
      <p:ext uri="{BB962C8B-B14F-4D97-AF65-F5344CB8AC3E}">
        <p14:creationId xmlns:p14="http://schemas.microsoft.com/office/powerpoint/2010/main" val="1742192514"/>
      </p:ext>
    </p:extLst>
  </p:cSld>
  <p:clrMap bg1="lt1" tx1="dk1" bg2="lt2" tx2="dk2" accent1="accent1" accent2="accent2" accent3="accent3" accent4="accent4" accent5="accent5" accent6="accent6" hlink="hlink" folHlink="folHlink"/>
  <p:sldLayoutIdLst>
    <p:sldLayoutId id="21474837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Pain &amp; Addiction: Common Threads Course XXIV</a:t>
            </a:r>
          </a:p>
        </p:txBody>
      </p:sp>
      <p:sp>
        <p:nvSpPr>
          <p:cNvPr id="4" name="Text Placeholder 3"/>
          <p:cNvSpPr>
            <a:spLocks noGrp="1"/>
          </p:cNvSpPr>
          <p:nvPr>
            <p:ph type="body" sz="quarter" idx="10"/>
          </p:nvPr>
        </p:nvSpPr>
        <p:spPr/>
        <p:txBody>
          <a:bodyPr/>
          <a:lstStyle/>
          <a:p>
            <a:r>
              <a:rPr lang="en-US" dirty="0"/>
              <a:t>2023 ASAM Annual Conference | April 13, 2023</a:t>
            </a:r>
          </a:p>
        </p:txBody>
      </p:sp>
    </p:spTree>
    <p:extLst>
      <p:ext uri="{BB962C8B-B14F-4D97-AF65-F5344CB8AC3E}">
        <p14:creationId xmlns:p14="http://schemas.microsoft.com/office/powerpoint/2010/main" val="262043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5C5C-0872-1756-A3E2-3A994DA0FC54}"/>
              </a:ext>
            </a:extLst>
          </p:cNvPr>
          <p:cNvSpPr>
            <a:spLocks noGrp="1"/>
          </p:cNvSpPr>
          <p:nvPr>
            <p:ph type="title"/>
          </p:nvPr>
        </p:nvSpPr>
        <p:spPr/>
        <p:txBody>
          <a:bodyPr/>
          <a:lstStyle/>
          <a:p>
            <a:r>
              <a:rPr lang="en-US" dirty="0"/>
              <a:t>2023 Theme</a:t>
            </a:r>
          </a:p>
        </p:txBody>
      </p:sp>
      <p:sp>
        <p:nvSpPr>
          <p:cNvPr id="3" name="Content Placeholder 2">
            <a:extLst>
              <a:ext uri="{FF2B5EF4-FFF2-40B4-BE49-F238E27FC236}">
                <a16:creationId xmlns:a16="http://schemas.microsoft.com/office/drawing/2014/main" id="{CA561BEA-1593-3E75-E290-2D7C57C156D3}"/>
              </a:ext>
            </a:extLst>
          </p:cNvPr>
          <p:cNvSpPr>
            <a:spLocks noGrp="1"/>
          </p:cNvSpPr>
          <p:nvPr>
            <p:ph sz="quarter" idx="10"/>
          </p:nvPr>
        </p:nvSpPr>
        <p:spPr/>
        <p:txBody>
          <a:bodyPr>
            <a:normAutofit/>
          </a:bodyPr>
          <a:lstStyle/>
          <a:p>
            <a:pPr marL="0" indent="0" algn="ctr">
              <a:buNone/>
            </a:pPr>
            <a:r>
              <a:rPr lang="en-US" sz="6000" b="1" dirty="0"/>
              <a:t>Navigating Pain &amp; Addiction Challenges Across Transitions of Care </a:t>
            </a:r>
          </a:p>
        </p:txBody>
      </p:sp>
    </p:spTree>
    <p:extLst>
      <p:ext uri="{BB962C8B-B14F-4D97-AF65-F5344CB8AC3E}">
        <p14:creationId xmlns:p14="http://schemas.microsoft.com/office/powerpoint/2010/main" val="373831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EF24-C47A-4143-A26A-2FE3EFC36A83}"/>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53540128-9883-4B6E-8F01-A8C603E3CB39}"/>
              </a:ext>
            </a:extLst>
          </p:cNvPr>
          <p:cNvSpPr>
            <a:spLocks noGrp="1"/>
          </p:cNvSpPr>
          <p:nvPr>
            <p:ph sz="quarter" idx="10"/>
          </p:nvPr>
        </p:nvSpPr>
        <p:spPr/>
        <p:txBody>
          <a:bodyPr>
            <a:normAutofit/>
          </a:bodyPr>
          <a:lstStyle/>
          <a:p>
            <a:r>
              <a:rPr lang="en-US" dirty="0"/>
              <a:t>Please put cell phones and other mobile devices in silent mode.</a:t>
            </a:r>
          </a:p>
          <a:p>
            <a:r>
              <a:rPr lang="en-US" dirty="0"/>
              <a:t>Lunch will be an hour from 12:00 pm – 1:00pm. Lunches are available to attendees at no additional cost. </a:t>
            </a:r>
          </a:p>
          <a:p>
            <a:r>
              <a:rPr lang="en-US" dirty="0"/>
              <a:t>Instructions for claiming CME will be provided at the end of the course</a:t>
            </a:r>
          </a:p>
          <a:p>
            <a:r>
              <a:rPr lang="en-US" dirty="0"/>
              <a:t>Need assistance? Ask ASAM Staff at the Information Desk</a:t>
            </a:r>
          </a:p>
        </p:txBody>
      </p:sp>
    </p:spTree>
    <p:extLst>
      <p:ext uri="{BB962C8B-B14F-4D97-AF65-F5344CB8AC3E}">
        <p14:creationId xmlns:p14="http://schemas.microsoft.com/office/powerpoint/2010/main" val="312100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0E3AF0-0F41-4CBF-E7BD-EA248D1A0659}"/>
              </a:ext>
            </a:extLst>
          </p:cNvPr>
          <p:cNvSpPr>
            <a:spLocks noGrp="1"/>
          </p:cNvSpPr>
          <p:nvPr>
            <p:ph type="title"/>
          </p:nvPr>
        </p:nvSpPr>
        <p:spPr/>
        <p:txBody>
          <a:bodyPr/>
          <a:lstStyle/>
          <a:p>
            <a:r>
              <a:rPr lang="en-US" dirty="0"/>
              <a:t>Learning Objectives</a:t>
            </a:r>
          </a:p>
        </p:txBody>
      </p:sp>
      <p:sp>
        <p:nvSpPr>
          <p:cNvPr id="9" name="Content Placeholder 8">
            <a:extLst>
              <a:ext uri="{FF2B5EF4-FFF2-40B4-BE49-F238E27FC236}">
                <a16:creationId xmlns:a16="http://schemas.microsoft.com/office/drawing/2014/main" id="{5FC02620-CCCE-B973-73F4-DA8276B72039}"/>
              </a:ext>
            </a:extLst>
          </p:cNvPr>
          <p:cNvSpPr>
            <a:spLocks noGrp="1"/>
          </p:cNvSpPr>
          <p:nvPr>
            <p:ph sz="quarter" idx="10"/>
          </p:nvPr>
        </p:nvSpPr>
        <p:spPr/>
        <p:txBody>
          <a:bodyPr>
            <a:normAutofit fontScale="85000" lnSpcReduction="20000"/>
          </a:bodyPr>
          <a:lstStyle/>
          <a:p>
            <a:pPr marL="0" indent="0">
              <a:buNone/>
            </a:pPr>
            <a:r>
              <a:rPr lang="en-US" dirty="0"/>
              <a:t>Upon completion of this educational activity, participants should be able to:</a:t>
            </a:r>
          </a:p>
          <a:p>
            <a:r>
              <a:rPr lang="en-US" dirty="0"/>
              <a:t>Identify and describe the new developments affecting the science, policy, and clinical practice of addiction medicine.</a:t>
            </a:r>
          </a:p>
          <a:p>
            <a:r>
              <a:rPr lang="en-US" dirty="0"/>
              <a:t>Compare presented clinical guidelines/best practices with the participant's current practice and identify strengths or gaps.</a:t>
            </a:r>
          </a:p>
          <a:p>
            <a:r>
              <a:rPr lang="en-US" dirty="0"/>
              <a:t>Analyze new research and science to develop practical applications for treatment or further research.</a:t>
            </a:r>
          </a:p>
          <a:p>
            <a:r>
              <a:rPr lang="en-US" dirty="0"/>
              <a:t>Explain recent or upcoming policy changes and identify implications or areas for provider involvement.</a:t>
            </a:r>
          </a:p>
          <a:p>
            <a:r>
              <a:rPr lang="en-US" dirty="0"/>
              <a:t>Create a network of professionals or a set of resources that can be used to support the participant's practice</a:t>
            </a:r>
          </a:p>
        </p:txBody>
      </p:sp>
    </p:spTree>
    <p:extLst>
      <p:ext uri="{BB962C8B-B14F-4D97-AF65-F5344CB8AC3E}">
        <p14:creationId xmlns:p14="http://schemas.microsoft.com/office/powerpoint/2010/main" val="83081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400800" cy="1143000"/>
          </a:xfrm>
        </p:spPr>
        <p:txBody>
          <a:bodyPr/>
          <a:lstStyle/>
          <a:p>
            <a:r>
              <a:rPr lang="en-US" dirty="0"/>
              <a:t>Audience Q&amp;A</a:t>
            </a:r>
          </a:p>
        </p:txBody>
      </p:sp>
      <p:sp>
        <p:nvSpPr>
          <p:cNvPr id="3" name="Content Placeholder 2"/>
          <p:cNvSpPr>
            <a:spLocks noGrp="1"/>
          </p:cNvSpPr>
          <p:nvPr>
            <p:ph sz="quarter" idx="10"/>
          </p:nvPr>
        </p:nvSpPr>
        <p:spPr>
          <a:xfrm>
            <a:off x="609600" y="1524000"/>
            <a:ext cx="6629400" cy="4419600"/>
          </a:xfrm>
        </p:spPr>
        <p:txBody>
          <a:bodyPr>
            <a:normAutofit fontScale="92500" lnSpcReduction="20000"/>
          </a:bodyPr>
          <a:lstStyle/>
          <a:p>
            <a:r>
              <a:rPr lang="en-US" dirty="0"/>
              <a:t>There will be time for audience Q&amp;A during lunch and at the end of the day</a:t>
            </a:r>
          </a:p>
          <a:p>
            <a:r>
              <a:rPr lang="en-US" dirty="0"/>
              <a:t>Submit your questions using the Q&amp;A feature in the ASAM Annual 2022 conference app </a:t>
            </a:r>
          </a:p>
          <a:p>
            <a:r>
              <a:rPr lang="en-US" dirty="0"/>
              <a:t>This is also where you can download slides, read bios, and complete session evaluations</a:t>
            </a:r>
          </a:p>
          <a:p>
            <a:r>
              <a:rPr lang="en-US" dirty="0"/>
              <a:t>Instructions to download the app can be found on </a:t>
            </a:r>
            <a:r>
              <a:rPr lang="en-US" dirty="0" err="1"/>
              <a:t>pg</a:t>
            </a:r>
            <a:r>
              <a:rPr lang="en-US" dirty="0"/>
              <a:t> 4 of the program and on the back of your badge</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547" t="2377" r="2544" b="8470"/>
          <a:stretch/>
        </p:blipFill>
        <p:spPr>
          <a:xfrm>
            <a:off x="8067487" y="457200"/>
            <a:ext cx="2838826" cy="5715000"/>
          </a:xfrm>
          <a:prstGeom prst="roundRect">
            <a:avLst/>
          </a:prstGeom>
        </p:spPr>
      </p:pic>
      <p:sp>
        <p:nvSpPr>
          <p:cNvPr id="5" name="Rectangle 4"/>
          <p:cNvSpPr/>
          <p:nvPr/>
        </p:nvSpPr>
        <p:spPr>
          <a:xfrm>
            <a:off x="9153713" y="5676900"/>
            <a:ext cx="1752600" cy="4572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94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8672" y="3548434"/>
            <a:ext cx="1047052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Thursday, April 13,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8:00 am – 5:30 pm ET</a:t>
            </a:r>
          </a:p>
        </p:txBody>
      </p:sp>
      <p:pic>
        <p:nvPicPr>
          <p:cNvPr id="5" name="Picture 4" descr="Logo&#10;&#10;Description automatically generated">
            <a:extLst>
              <a:ext uri="{FF2B5EF4-FFF2-40B4-BE49-F238E27FC236}">
                <a16:creationId xmlns:a16="http://schemas.microsoft.com/office/drawing/2014/main" id="{074CC78C-3329-5E13-6841-9D609116C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1" y="153486"/>
            <a:ext cx="11074397" cy="3284658"/>
          </a:xfrm>
          <a:prstGeom prst="rect">
            <a:avLst/>
          </a:prstGeom>
        </p:spPr>
      </p:pic>
    </p:spTree>
    <p:extLst>
      <p:ext uri="{BB962C8B-B14F-4D97-AF65-F5344CB8AC3E}">
        <p14:creationId xmlns:p14="http://schemas.microsoft.com/office/powerpoint/2010/main" val="114717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Disclosure Information</a:t>
            </a:r>
            <a:endParaRPr lang="en-US" dirty="0"/>
          </a:p>
        </p:txBody>
      </p:sp>
      <p:sp>
        <p:nvSpPr>
          <p:cNvPr id="3" name="Text Placeholder 2"/>
          <p:cNvSpPr>
            <a:spLocks noGrp="1"/>
          </p:cNvSpPr>
          <p:nvPr>
            <p:ph type="body" sz="quarter" idx="18"/>
          </p:nvPr>
        </p:nvSpPr>
        <p:spPr/>
        <p:txBody>
          <a:bodyPr/>
          <a:lstStyle/>
          <a:p>
            <a:pPr algn="ctr"/>
            <a:r>
              <a:rPr lang="en-US" dirty="0"/>
              <a:t>Joseph Green	</a:t>
            </a:r>
          </a:p>
        </p:txBody>
      </p:sp>
      <p:pic>
        <p:nvPicPr>
          <p:cNvPr id="9" name="Picture Placeholder 8" descr="A person holding a microphone&#10;&#10;Description automatically generated with medium confidence">
            <a:extLst>
              <a:ext uri="{FF2B5EF4-FFF2-40B4-BE49-F238E27FC236}">
                <a16:creationId xmlns:a16="http://schemas.microsoft.com/office/drawing/2014/main" id="{92AA8BDB-BD59-089B-C678-657347C76405}"/>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8718" b="8718"/>
          <a:stretch>
            <a:fillRect/>
          </a:stretch>
        </p:blipFill>
        <p:spPr>
          <a:xfrm>
            <a:off x="8610600" y="1950149"/>
            <a:ext cx="3352798" cy="4089906"/>
          </a:xfrm>
        </p:spPr>
      </p:pic>
      <p:sp>
        <p:nvSpPr>
          <p:cNvPr id="6" name="Text Placeholder 5"/>
          <p:cNvSpPr>
            <a:spLocks noGrp="1"/>
          </p:cNvSpPr>
          <p:nvPr>
            <p:ph type="body" sz="quarter" idx="21"/>
          </p:nvPr>
        </p:nvSpPr>
        <p:spPr/>
        <p:txBody>
          <a:bodyPr/>
          <a:lstStyle/>
          <a:p>
            <a:r>
              <a:rPr lang="en-US" dirty="0"/>
              <a:t>No Disclosures</a:t>
            </a:r>
          </a:p>
        </p:txBody>
      </p:sp>
      <p:sp>
        <p:nvSpPr>
          <p:cNvPr id="7" name="Content Placeholder 6"/>
          <p:cNvSpPr>
            <a:spLocks noGrp="1"/>
          </p:cNvSpPr>
          <p:nvPr>
            <p:ph sz="quarter" idx="22"/>
          </p:nvPr>
        </p:nvSpPr>
        <p:spPr>
          <a:xfrm>
            <a:off x="609600" y="2533652"/>
            <a:ext cx="7848600" cy="3867148"/>
          </a:xfrm>
        </p:spPr>
        <p:txBody>
          <a:bodyPr>
            <a:normAutofit lnSpcReduction="10000"/>
          </a:bodyPr>
          <a:lstStyle/>
          <a:p>
            <a:pPr marL="0" indent="0">
              <a:buNone/>
            </a:pPr>
            <a:r>
              <a:rPr lang="en-US" sz="1900" dirty="0">
                <a:effectLst/>
                <a:latin typeface="Calibri" panose="020F0502020204030204" pitchFamily="34" charset="0"/>
                <a:ea typeface="Calibri" panose="020F0502020204030204" pitchFamily="34" charset="0"/>
              </a:rPr>
              <a:t>Joseph Green is a professional storyteller, award-winning spoken word artist, educator, narrative disruptor, and person in sustained recovery. He advocates for and inspires those overcoming the disease of substance-use disorder through his keynote speeches and workshops. As Chief Executive Officer of </a:t>
            </a:r>
            <a:r>
              <a:rPr lang="en-US" sz="1900" dirty="0" err="1">
                <a:effectLst/>
                <a:latin typeface="Calibri" panose="020F0502020204030204" pitchFamily="34" charset="0"/>
                <a:ea typeface="Calibri" panose="020F0502020204030204" pitchFamily="34" charset="0"/>
              </a:rPr>
              <a:t>LMSvoice</a:t>
            </a:r>
            <a:r>
              <a:rPr lang="en-US" sz="1900" dirty="0">
                <a:effectLst/>
                <a:latin typeface="Calibri" panose="020F0502020204030204" pitchFamily="34" charset="0"/>
                <a:ea typeface="Calibri" panose="020F0502020204030204" pitchFamily="34" charset="0"/>
              </a:rPr>
              <a:t>, an educational consulting and production company, Joseph and his team create curriculum, innovative storytelling practices, and emotionally charged visual content to disrupt harmful narratives and restore humanity in all the spaces we occupy. </a:t>
            </a:r>
            <a:br>
              <a:rPr lang="en-US" sz="1900" dirty="0">
                <a:effectLst/>
                <a:latin typeface="Calibri" panose="020F0502020204030204" pitchFamily="34" charset="0"/>
                <a:ea typeface="Calibri" panose="020F0502020204030204" pitchFamily="34" charset="0"/>
              </a:rPr>
            </a:br>
            <a:br>
              <a:rPr lang="en-US" sz="1900" dirty="0">
                <a:effectLst/>
                <a:latin typeface="Calibri" panose="020F0502020204030204" pitchFamily="34" charset="0"/>
                <a:ea typeface="Calibri" panose="020F0502020204030204" pitchFamily="34" charset="0"/>
              </a:rPr>
            </a:br>
            <a:r>
              <a:rPr lang="en-US" sz="1900" dirty="0">
                <a:effectLst/>
                <a:latin typeface="Calibri" panose="020F0502020204030204" pitchFamily="34" charset="0"/>
                <a:ea typeface="Calibri" panose="020F0502020204030204" pitchFamily="34" charset="0"/>
              </a:rPr>
              <a:t>A person in long-term recovery, Joseph will share his lived experience through a short story and spoken word poem. He hopes that you will be inspired and seek to find the motivation from your own story and the stories of those you serve.</a:t>
            </a:r>
            <a:br>
              <a:rPr lang="en-US" sz="1900" dirty="0">
                <a:effectLst/>
                <a:latin typeface="Calibri" panose="020F0502020204030204" pitchFamily="34" charset="0"/>
                <a:ea typeface="Calibri" panose="020F0502020204030204" pitchFamily="34" charset="0"/>
              </a:rPr>
            </a:br>
            <a:endParaRPr lang="en-US" sz="19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427712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FUNDAMENTALS" val="gu7FDFac"/>
  <p:tag name="ARTICULATE_DESIGN_ID_1_FUNDAMENTALS" val="TgHDw6rH"/>
  <p:tag name="ARTICULATE_DESIGN_ID_CUSTOM DESIGN" val="PfxOmXiB"/>
  <p:tag name="ARTICULATE_SLIDE_THUMBNAIL_REFRESH" val="1"/>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undamentals">
  <a:themeElements>
    <a:clrScheme name="ASAM Colors">
      <a:dk1>
        <a:srgbClr val="06204C"/>
      </a:dk1>
      <a:lt1>
        <a:sysClr val="window" lastClr="FFFFFF"/>
      </a:lt1>
      <a:dk2>
        <a:srgbClr val="06204C"/>
      </a:dk2>
      <a:lt2>
        <a:srgbClr val="5493B2"/>
      </a:lt2>
      <a:accent1>
        <a:srgbClr val="5493B2"/>
      </a:accent1>
      <a:accent2>
        <a:srgbClr val="F6DE55"/>
      </a:accent2>
      <a:accent3>
        <a:srgbClr val="387CEF"/>
      </a:accent3>
      <a:accent4>
        <a:srgbClr val="FFFFFF"/>
      </a:accent4>
      <a:accent5>
        <a:srgbClr val="9D8608"/>
      </a:accent5>
      <a:accent6>
        <a:srgbClr val="C00000"/>
      </a:accent6>
      <a:hlink>
        <a:srgbClr val="00C8C3"/>
      </a:hlink>
      <a:folHlink>
        <a:srgbClr val="009692"/>
      </a:folHlink>
    </a:clrScheme>
    <a:fontScheme name="Lato Font">
      <a:majorFont>
        <a:latin typeface="Lato"/>
        <a:ea typeface=""/>
        <a:cs typeface=""/>
      </a:majorFont>
      <a:minorFont>
        <a:latin typeface="Lato"/>
        <a:ea typeface=""/>
        <a:cs typeface=""/>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asam</Template>
  <TotalTime>3886</TotalTime>
  <Words>440</Words>
  <Application>Microsoft Office PowerPoint</Application>
  <PresentationFormat>Widescreen</PresentationFormat>
  <Paragraphs>29</Paragraphs>
  <Slides>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Lato</vt:lpstr>
      <vt:lpstr>Wingdings 2</vt:lpstr>
      <vt:lpstr>Fundamentals</vt:lpstr>
      <vt:lpstr>Office Theme</vt:lpstr>
      <vt:lpstr>Pain &amp; Addiction: Common Threads Course XXIV</vt:lpstr>
      <vt:lpstr>2023 Theme</vt:lpstr>
      <vt:lpstr>Reminders</vt:lpstr>
      <vt:lpstr>Learning Objectives</vt:lpstr>
      <vt:lpstr>Audience Q&amp;A</vt:lpstr>
      <vt:lpstr>PowerPoint Presentation</vt:lpstr>
      <vt:lpstr>Disclosure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cglover</dc:creator>
  <cp:lastModifiedBy>Kristin Krancer</cp:lastModifiedBy>
  <cp:revision>166</cp:revision>
  <dcterms:created xsi:type="dcterms:W3CDTF">2012-01-26T19:55:03Z</dcterms:created>
  <dcterms:modified xsi:type="dcterms:W3CDTF">2023-04-04T16:10:33Z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058FAE5F-E0EF-46DF-B248-B261D632DD8B</vt:lpwstr>
  </property>
  <property fmtid="{D5CDD505-2E9C-101B-9397-08002B2CF9AE}" pid="3" name="ArticulatePath">
    <vt:lpwstr>Pain and Addiction Template</vt:lpwstr>
  </property>
</Properties>
</file>